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3F370D-1A68-4ADC-8843-BD86CAE0A742}" type="datetimeFigureOut">
              <a:rPr lang="sv-SE" smtClean="0"/>
              <a:t>2018-05-24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C4F8627-D10C-4182-A137-9A4C1F7EA528}" type="slidenum">
              <a:rPr lang="sv-SE" smtClean="0"/>
              <a:t>‹#›</a:t>
            </a:fld>
            <a:endParaRPr lang="sv-SE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0684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370D-1A68-4ADC-8843-BD86CAE0A742}" type="datetimeFigureOut">
              <a:rPr lang="sv-SE" smtClean="0"/>
              <a:t>2018-05-24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8627-D10C-4182-A137-9A4C1F7EA5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829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370D-1A68-4ADC-8843-BD86CAE0A742}" type="datetimeFigureOut">
              <a:rPr lang="sv-SE" smtClean="0"/>
              <a:t>2018-05-24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8627-D10C-4182-A137-9A4C1F7EA5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52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370D-1A68-4ADC-8843-BD86CAE0A742}" type="datetimeFigureOut">
              <a:rPr lang="sv-SE" smtClean="0"/>
              <a:t>2018-05-24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8627-D10C-4182-A137-9A4C1F7EA5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94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3F370D-1A68-4ADC-8843-BD86CAE0A742}" type="datetimeFigureOut">
              <a:rPr lang="sv-SE" smtClean="0"/>
              <a:t>2018-05-24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4F8627-D10C-4182-A137-9A4C1F7EA52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12296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370D-1A68-4ADC-8843-BD86CAE0A742}" type="datetimeFigureOut">
              <a:rPr lang="sv-SE" smtClean="0"/>
              <a:t>2018-05-24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8627-D10C-4182-A137-9A4C1F7EA5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991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370D-1A68-4ADC-8843-BD86CAE0A742}" type="datetimeFigureOut">
              <a:rPr lang="sv-SE" smtClean="0"/>
              <a:t>2018-05-24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8627-D10C-4182-A137-9A4C1F7EA5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039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370D-1A68-4ADC-8843-BD86CAE0A742}" type="datetimeFigureOut">
              <a:rPr lang="sv-SE" smtClean="0"/>
              <a:t>2018-05-24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8627-D10C-4182-A137-9A4C1F7EA5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935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370D-1A68-4ADC-8843-BD86CAE0A742}" type="datetimeFigureOut">
              <a:rPr lang="sv-SE" smtClean="0"/>
              <a:t>2018-05-24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8627-D10C-4182-A137-9A4C1F7EA5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545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3F370D-1A68-4ADC-8843-BD86CAE0A742}" type="datetimeFigureOut">
              <a:rPr lang="sv-SE" smtClean="0"/>
              <a:t>2018-05-24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4F8627-D10C-4182-A137-9A4C1F7EA528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043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3F370D-1A68-4ADC-8843-BD86CAE0A742}" type="datetimeFigureOut">
              <a:rPr lang="sv-SE" smtClean="0"/>
              <a:t>2018-05-24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4F8627-D10C-4182-A137-9A4C1F7EA528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078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B3F370D-1A68-4ADC-8843-BD86CAE0A742}" type="datetimeFigureOut">
              <a:rPr lang="sv-SE" smtClean="0"/>
              <a:t>2018-05-24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C4F8627-D10C-4182-A137-9A4C1F7EA528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871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Vägen till Kubakrisen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8246"/>
          </a:xfrm>
        </p:spPr>
        <p:txBody>
          <a:bodyPr/>
          <a:lstStyle/>
          <a:p>
            <a:r>
              <a:rPr lang="sv-SE" dirty="0" smtClean="0"/>
              <a:t>En uppdelad värld.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712" y="1454046"/>
            <a:ext cx="11021875" cy="508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38069"/>
          </a:xfrm>
        </p:spPr>
        <p:txBody>
          <a:bodyPr/>
          <a:lstStyle/>
          <a:p>
            <a:r>
              <a:rPr lang="sv-SE" dirty="0" smtClean="0"/>
              <a:t>Revolution på Kuba.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371" y="1307969"/>
            <a:ext cx="2706071" cy="238468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71" y="3999329"/>
            <a:ext cx="4143403" cy="258135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378" y="2832861"/>
            <a:ext cx="2838138" cy="395426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9255" y="189541"/>
            <a:ext cx="3717873" cy="251035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3349" y="552839"/>
            <a:ext cx="1519791" cy="204865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6662" y="1583427"/>
            <a:ext cx="2670572" cy="182137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4164" y="3597527"/>
            <a:ext cx="2451876" cy="32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53059"/>
          </a:xfrm>
        </p:spPr>
        <p:txBody>
          <a:bodyPr/>
          <a:lstStyle/>
          <a:p>
            <a:r>
              <a:rPr lang="sv-SE" dirty="0" smtClean="0"/>
              <a:t>Efter revolutionen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433" y="1279904"/>
            <a:ext cx="4936713" cy="338777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313" y="848315"/>
            <a:ext cx="2048834" cy="290689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5939" y="0"/>
            <a:ext cx="2731300" cy="364582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761" y="4208727"/>
            <a:ext cx="5094356" cy="246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5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7298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Ledarbyte i USA </a:t>
            </a:r>
            <a:br>
              <a:rPr lang="sv-SE" dirty="0" smtClean="0"/>
            </a:br>
            <a:r>
              <a:rPr lang="sv-SE" dirty="0" smtClean="0"/>
              <a:t>Eisenhower byts mot </a:t>
            </a:r>
            <a:r>
              <a:rPr lang="sv-SE" dirty="0"/>
              <a:t>J</a:t>
            </a:r>
            <a:r>
              <a:rPr lang="sv-SE" dirty="0" smtClean="0"/>
              <a:t>ohn F Kennedy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093" y="2593298"/>
            <a:ext cx="4458891" cy="331883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413" y="2593298"/>
            <a:ext cx="2779401" cy="352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9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232941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Ledare i Sovjet: Nikita Chrusjtjov</a:t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5140" y="1559640"/>
            <a:ext cx="4457700" cy="35433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179" y="1454045"/>
            <a:ext cx="4145621" cy="412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2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33138"/>
          </a:xfrm>
        </p:spPr>
        <p:txBody>
          <a:bodyPr/>
          <a:lstStyle/>
          <a:p>
            <a:r>
              <a:rPr lang="sv-SE" dirty="0" smtClean="0"/>
              <a:t>Grisbukten 1961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4951" y="1618938"/>
            <a:ext cx="4448175" cy="164782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74" y="4489554"/>
            <a:ext cx="3603641" cy="200118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148" y="1160192"/>
            <a:ext cx="3678369" cy="256531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922" y="3498105"/>
            <a:ext cx="4484204" cy="299263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5540" y="4051280"/>
            <a:ext cx="2586682" cy="255938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5539" y="854893"/>
            <a:ext cx="2456592" cy="317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22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43197"/>
          </a:xfrm>
        </p:spPr>
        <p:txBody>
          <a:bodyPr/>
          <a:lstStyle/>
          <a:p>
            <a:r>
              <a:rPr lang="sv-SE" dirty="0" smtClean="0"/>
              <a:t>Intressanta bilder från Kuba.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618" y="1978701"/>
            <a:ext cx="7806368" cy="439211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822" y="1978701"/>
            <a:ext cx="3288178" cy="203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4732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TM10001105[[fn=Beskärning]]</Template>
  <TotalTime>111</TotalTime>
  <Words>29</Words>
  <Application>Microsoft Office PowerPoint</Application>
  <PresentationFormat>Bredbild</PresentationFormat>
  <Paragraphs>8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0" baseType="lpstr">
      <vt:lpstr>Franklin Gothic Book</vt:lpstr>
      <vt:lpstr>Crop</vt:lpstr>
      <vt:lpstr>Vägen till Kubakrisen</vt:lpstr>
      <vt:lpstr>En uppdelad värld.</vt:lpstr>
      <vt:lpstr>Revolution på Kuba.</vt:lpstr>
      <vt:lpstr>Efter revolutionen</vt:lpstr>
      <vt:lpstr>Ledarbyte i USA  Eisenhower byts mot John F Kennedy</vt:lpstr>
      <vt:lpstr>Ledare i Sovjet: Nikita Chrusjtjov </vt:lpstr>
      <vt:lpstr>Grisbukten 1961</vt:lpstr>
      <vt:lpstr>Intressanta bilder från Kuba.</vt:lpstr>
    </vt:vector>
  </TitlesOfParts>
  <Company>Ljungy kommun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Vägen till Kubakrisen</dc:title>
  <dc:creator>Håkansson Daniel</dc:creator>
  <cp:lastModifiedBy>Svensson Patrik</cp:lastModifiedBy>
  <cp:revision>11</cp:revision>
  <dcterms:created xsi:type="dcterms:W3CDTF">2018-05-16T06:40:02Z</dcterms:created>
  <dcterms:modified xsi:type="dcterms:W3CDTF">2018-05-24T19:14:38Z</dcterms:modified>
</cp:coreProperties>
</file>