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20"/>
  </p:normalViewPr>
  <p:slideViewPr>
    <p:cSldViewPr snapToGrid="0" snapToObjects="1">
      <p:cViewPr varScale="1">
        <p:scale>
          <a:sx n="122" d="100"/>
          <a:sy n="122" d="100"/>
        </p:scale>
        <p:origin x="11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BB82BD-BDE0-DD4A-BD6D-99417F4283A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0D8F3E6-1EF5-A848-94F2-CD60270E04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A889C9F-DE97-1148-A49F-DBD1BA265BBE}"/>
              </a:ext>
            </a:extLst>
          </p:cNvPr>
          <p:cNvSpPr>
            <a:spLocks noGrp="1"/>
          </p:cNvSpPr>
          <p:nvPr>
            <p:ph type="dt" sz="half" idx="10"/>
          </p:nvPr>
        </p:nvSpPr>
        <p:spPr/>
        <p:txBody>
          <a:bodyPr/>
          <a:lstStyle/>
          <a:p>
            <a:fld id="{5A176B74-7991-3F4C-82DF-0CD76483E1D1}" type="datetimeFigureOut">
              <a:rPr lang="sv-SE" smtClean="0"/>
              <a:t>2021-03-24</a:t>
            </a:fld>
            <a:endParaRPr lang="sv-SE"/>
          </a:p>
        </p:txBody>
      </p:sp>
      <p:sp>
        <p:nvSpPr>
          <p:cNvPr id="5" name="Platshållare för sidfot 4">
            <a:extLst>
              <a:ext uri="{FF2B5EF4-FFF2-40B4-BE49-F238E27FC236}">
                <a16:creationId xmlns:a16="http://schemas.microsoft.com/office/drawing/2014/main" id="{BAF1061A-F396-ED48-9A36-2F48D8F958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C4459BD-46BC-0E48-9106-5C73AC4DA0BF}"/>
              </a:ext>
            </a:extLst>
          </p:cNvPr>
          <p:cNvSpPr>
            <a:spLocks noGrp="1"/>
          </p:cNvSpPr>
          <p:nvPr>
            <p:ph type="sldNum" sz="quarter" idx="12"/>
          </p:nvPr>
        </p:nvSpPr>
        <p:spPr/>
        <p:txBody>
          <a:bodyPr/>
          <a:lstStyle/>
          <a:p>
            <a:fld id="{E926FB4A-1AA9-8240-B19E-D5C0C0EB2FB1}" type="slidenum">
              <a:rPr lang="sv-SE" smtClean="0"/>
              <a:t>‹#›</a:t>
            </a:fld>
            <a:endParaRPr lang="sv-SE"/>
          </a:p>
        </p:txBody>
      </p:sp>
    </p:spTree>
    <p:extLst>
      <p:ext uri="{BB962C8B-B14F-4D97-AF65-F5344CB8AC3E}">
        <p14:creationId xmlns:p14="http://schemas.microsoft.com/office/powerpoint/2010/main" val="354933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6DF994-7A67-C641-81A6-D7669AE0BE3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5850CE2-FD68-074D-9BE4-8B8F190C361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45CF79D-9CE4-4142-A4D2-73ADCF7BDBC3}"/>
              </a:ext>
            </a:extLst>
          </p:cNvPr>
          <p:cNvSpPr>
            <a:spLocks noGrp="1"/>
          </p:cNvSpPr>
          <p:nvPr>
            <p:ph type="dt" sz="half" idx="10"/>
          </p:nvPr>
        </p:nvSpPr>
        <p:spPr/>
        <p:txBody>
          <a:bodyPr/>
          <a:lstStyle/>
          <a:p>
            <a:fld id="{5A176B74-7991-3F4C-82DF-0CD76483E1D1}" type="datetimeFigureOut">
              <a:rPr lang="sv-SE" smtClean="0"/>
              <a:t>2021-03-24</a:t>
            </a:fld>
            <a:endParaRPr lang="sv-SE"/>
          </a:p>
        </p:txBody>
      </p:sp>
      <p:sp>
        <p:nvSpPr>
          <p:cNvPr id="5" name="Platshållare för sidfot 4">
            <a:extLst>
              <a:ext uri="{FF2B5EF4-FFF2-40B4-BE49-F238E27FC236}">
                <a16:creationId xmlns:a16="http://schemas.microsoft.com/office/drawing/2014/main" id="{54DC006F-2BDB-CF46-AE5B-A71E58398FE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7560881-1DDD-3D42-928A-CBD63FCF2F56}"/>
              </a:ext>
            </a:extLst>
          </p:cNvPr>
          <p:cNvSpPr>
            <a:spLocks noGrp="1"/>
          </p:cNvSpPr>
          <p:nvPr>
            <p:ph type="sldNum" sz="quarter" idx="12"/>
          </p:nvPr>
        </p:nvSpPr>
        <p:spPr/>
        <p:txBody>
          <a:bodyPr/>
          <a:lstStyle/>
          <a:p>
            <a:fld id="{E926FB4A-1AA9-8240-B19E-D5C0C0EB2FB1}" type="slidenum">
              <a:rPr lang="sv-SE" smtClean="0"/>
              <a:t>‹#›</a:t>
            </a:fld>
            <a:endParaRPr lang="sv-SE"/>
          </a:p>
        </p:txBody>
      </p:sp>
    </p:spTree>
    <p:extLst>
      <p:ext uri="{BB962C8B-B14F-4D97-AF65-F5344CB8AC3E}">
        <p14:creationId xmlns:p14="http://schemas.microsoft.com/office/powerpoint/2010/main" val="2333428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AC1BE3F-98A0-DE47-B9A0-13CDD9F6F08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554DFB4-7D15-AE4F-822C-4C438B17BD7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54D7CB7-EA86-E14D-A54D-A0BCDF0F1616}"/>
              </a:ext>
            </a:extLst>
          </p:cNvPr>
          <p:cNvSpPr>
            <a:spLocks noGrp="1"/>
          </p:cNvSpPr>
          <p:nvPr>
            <p:ph type="dt" sz="half" idx="10"/>
          </p:nvPr>
        </p:nvSpPr>
        <p:spPr/>
        <p:txBody>
          <a:bodyPr/>
          <a:lstStyle/>
          <a:p>
            <a:fld id="{5A176B74-7991-3F4C-82DF-0CD76483E1D1}" type="datetimeFigureOut">
              <a:rPr lang="sv-SE" smtClean="0"/>
              <a:t>2021-03-24</a:t>
            </a:fld>
            <a:endParaRPr lang="sv-SE"/>
          </a:p>
        </p:txBody>
      </p:sp>
      <p:sp>
        <p:nvSpPr>
          <p:cNvPr id="5" name="Platshållare för sidfot 4">
            <a:extLst>
              <a:ext uri="{FF2B5EF4-FFF2-40B4-BE49-F238E27FC236}">
                <a16:creationId xmlns:a16="http://schemas.microsoft.com/office/drawing/2014/main" id="{CB83328D-8907-E545-9C7B-9BCD66E9E25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3769F88-8621-DB40-95B2-8B0222A2EB24}"/>
              </a:ext>
            </a:extLst>
          </p:cNvPr>
          <p:cNvSpPr>
            <a:spLocks noGrp="1"/>
          </p:cNvSpPr>
          <p:nvPr>
            <p:ph type="sldNum" sz="quarter" idx="12"/>
          </p:nvPr>
        </p:nvSpPr>
        <p:spPr/>
        <p:txBody>
          <a:bodyPr/>
          <a:lstStyle/>
          <a:p>
            <a:fld id="{E926FB4A-1AA9-8240-B19E-D5C0C0EB2FB1}" type="slidenum">
              <a:rPr lang="sv-SE" smtClean="0"/>
              <a:t>‹#›</a:t>
            </a:fld>
            <a:endParaRPr lang="sv-SE"/>
          </a:p>
        </p:txBody>
      </p:sp>
    </p:spTree>
    <p:extLst>
      <p:ext uri="{BB962C8B-B14F-4D97-AF65-F5344CB8AC3E}">
        <p14:creationId xmlns:p14="http://schemas.microsoft.com/office/powerpoint/2010/main" val="26221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6E73FB-ABF1-F540-9261-0BC1983D964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ECBFCF2-C404-9D4A-9666-2B3737445DD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5289154-B2FB-674F-ACED-A3E00C268090}"/>
              </a:ext>
            </a:extLst>
          </p:cNvPr>
          <p:cNvSpPr>
            <a:spLocks noGrp="1"/>
          </p:cNvSpPr>
          <p:nvPr>
            <p:ph type="dt" sz="half" idx="10"/>
          </p:nvPr>
        </p:nvSpPr>
        <p:spPr/>
        <p:txBody>
          <a:bodyPr/>
          <a:lstStyle/>
          <a:p>
            <a:fld id="{5A176B74-7991-3F4C-82DF-0CD76483E1D1}" type="datetimeFigureOut">
              <a:rPr lang="sv-SE" smtClean="0"/>
              <a:t>2021-03-24</a:t>
            </a:fld>
            <a:endParaRPr lang="sv-SE"/>
          </a:p>
        </p:txBody>
      </p:sp>
      <p:sp>
        <p:nvSpPr>
          <p:cNvPr id="5" name="Platshållare för sidfot 4">
            <a:extLst>
              <a:ext uri="{FF2B5EF4-FFF2-40B4-BE49-F238E27FC236}">
                <a16:creationId xmlns:a16="http://schemas.microsoft.com/office/drawing/2014/main" id="{62B1B776-A15E-DA4E-A350-DAF3288A774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106F153-4C8E-244A-BF45-CFEAB689A690}"/>
              </a:ext>
            </a:extLst>
          </p:cNvPr>
          <p:cNvSpPr>
            <a:spLocks noGrp="1"/>
          </p:cNvSpPr>
          <p:nvPr>
            <p:ph type="sldNum" sz="quarter" idx="12"/>
          </p:nvPr>
        </p:nvSpPr>
        <p:spPr/>
        <p:txBody>
          <a:bodyPr/>
          <a:lstStyle/>
          <a:p>
            <a:fld id="{E926FB4A-1AA9-8240-B19E-D5C0C0EB2FB1}" type="slidenum">
              <a:rPr lang="sv-SE" smtClean="0"/>
              <a:t>‹#›</a:t>
            </a:fld>
            <a:endParaRPr lang="sv-SE"/>
          </a:p>
        </p:txBody>
      </p:sp>
    </p:spTree>
    <p:extLst>
      <p:ext uri="{BB962C8B-B14F-4D97-AF65-F5344CB8AC3E}">
        <p14:creationId xmlns:p14="http://schemas.microsoft.com/office/powerpoint/2010/main" val="33600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F832CA-14CD-4642-B210-FECE0413D64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D9E408F-3CBA-814F-A25E-85B0BED6F5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F8E2369-1FEC-E444-B259-A12DF5E6A0EF}"/>
              </a:ext>
            </a:extLst>
          </p:cNvPr>
          <p:cNvSpPr>
            <a:spLocks noGrp="1"/>
          </p:cNvSpPr>
          <p:nvPr>
            <p:ph type="dt" sz="half" idx="10"/>
          </p:nvPr>
        </p:nvSpPr>
        <p:spPr/>
        <p:txBody>
          <a:bodyPr/>
          <a:lstStyle/>
          <a:p>
            <a:fld id="{5A176B74-7991-3F4C-82DF-0CD76483E1D1}" type="datetimeFigureOut">
              <a:rPr lang="sv-SE" smtClean="0"/>
              <a:t>2021-03-24</a:t>
            </a:fld>
            <a:endParaRPr lang="sv-SE"/>
          </a:p>
        </p:txBody>
      </p:sp>
      <p:sp>
        <p:nvSpPr>
          <p:cNvPr id="5" name="Platshållare för sidfot 4">
            <a:extLst>
              <a:ext uri="{FF2B5EF4-FFF2-40B4-BE49-F238E27FC236}">
                <a16:creationId xmlns:a16="http://schemas.microsoft.com/office/drawing/2014/main" id="{93FD1BDE-7235-0C46-8269-FABACA9C108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8ACFC99-87E1-9E4B-B808-96EC68BBE0EC}"/>
              </a:ext>
            </a:extLst>
          </p:cNvPr>
          <p:cNvSpPr>
            <a:spLocks noGrp="1"/>
          </p:cNvSpPr>
          <p:nvPr>
            <p:ph type="sldNum" sz="quarter" idx="12"/>
          </p:nvPr>
        </p:nvSpPr>
        <p:spPr/>
        <p:txBody>
          <a:bodyPr/>
          <a:lstStyle/>
          <a:p>
            <a:fld id="{E926FB4A-1AA9-8240-B19E-D5C0C0EB2FB1}" type="slidenum">
              <a:rPr lang="sv-SE" smtClean="0"/>
              <a:t>‹#›</a:t>
            </a:fld>
            <a:endParaRPr lang="sv-SE"/>
          </a:p>
        </p:txBody>
      </p:sp>
    </p:spTree>
    <p:extLst>
      <p:ext uri="{BB962C8B-B14F-4D97-AF65-F5344CB8AC3E}">
        <p14:creationId xmlns:p14="http://schemas.microsoft.com/office/powerpoint/2010/main" val="194476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BD8DD8-5992-9C43-9E58-9BA279C23EE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ADB82E1-206B-D04C-A62A-93CD80B8888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A668C09-383C-9146-A220-CFCFBF96B60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C19D262-F03A-2F40-84F0-AC723A5D3575}"/>
              </a:ext>
            </a:extLst>
          </p:cNvPr>
          <p:cNvSpPr>
            <a:spLocks noGrp="1"/>
          </p:cNvSpPr>
          <p:nvPr>
            <p:ph type="dt" sz="half" idx="10"/>
          </p:nvPr>
        </p:nvSpPr>
        <p:spPr/>
        <p:txBody>
          <a:bodyPr/>
          <a:lstStyle/>
          <a:p>
            <a:fld id="{5A176B74-7991-3F4C-82DF-0CD76483E1D1}" type="datetimeFigureOut">
              <a:rPr lang="sv-SE" smtClean="0"/>
              <a:t>2021-03-24</a:t>
            </a:fld>
            <a:endParaRPr lang="sv-SE"/>
          </a:p>
        </p:txBody>
      </p:sp>
      <p:sp>
        <p:nvSpPr>
          <p:cNvPr id="6" name="Platshållare för sidfot 5">
            <a:extLst>
              <a:ext uri="{FF2B5EF4-FFF2-40B4-BE49-F238E27FC236}">
                <a16:creationId xmlns:a16="http://schemas.microsoft.com/office/drawing/2014/main" id="{CE8B849A-C70A-E442-8530-AC53AA7D0AC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93BDB22-16C7-B04D-ADC6-FA5580F08A7A}"/>
              </a:ext>
            </a:extLst>
          </p:cNvPr>
          <p:cNvSpPr>
            <a:spLocks noGrp="1"/>
          </p:cNvSpPr>
          <p:nvPr>
            <p:ph type="sldNum" sz="quarter" idx="12"/>
          </p:nvPr>
        </p:nvSpPr>
        <p:spPr/>
        <p:txBody>
          <a:bodyPr/>
          <a:lstStyle/>
          <a:p>
            <a:fld id="{E926FB4A-1AA9-8240-B19E-D5C0C0EB2FB1}" type="slidenum">
              <a:rPr lang="sv-SE" smtClean="0"/>
              <a:t>‹#›</a:t>
            </a:fld>
            <a:endParaRPr lang="sv-SE"/>
          </a:p>
        </p:txBody>
      </p:sp>
    </p:spTree>
    <p:extLst>
      <p:ext uri="{BB962C8B-B14F-4D97-AF65-F5344CB8AC3E}">
        <p14:creationId xmlns:p14="http://schemas.microsoft.com/office/powerpoint/2010/main" val="56778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A64C29-A210-D246-ACBC-D71463BEBC4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D7F3FC8-FEBE-124F-A46A-25C53E92EF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9C3E187-FBEB-3D44-B6DE-7D89EF2A42F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C5B84E3-D91D-524C-8D10-B202CB0796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4F0E551-E84D-A948-98C4-A3F82D42FB0C}"/>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9414972-F7A4-9A4F-B028-C46763F1BDDC}"/>
              </a:ext>
            </a:extLst>
          </p:cNvPr>
          <p:cNvSpPr>
            <a:spLocks noGrp="1"/>
          </p:cNvSpPr>
          <p:nvPr>
            <p:ph type="dt" sz="half" idx="10"/>
          </p:nvPr>
        </p:nvSpPr>
        <p:spPr/>
        <p:txBody>
          <a:bodyPr/>
          <a:lstStyle/>
          <a:p>
            <a:fld id="{5A176B74-7991-3F4C-82DF-0CD76483E1D1}" type="datetimeFigureOut">
              <a:rPr lang="sv-SE" smtClean="0"/>
              <a:t>2021-03-24</a:t>
            </a:fld>
            <a:endParaRPr lang="sv-SE"/>
          </a:p>
        </p:txBody>
      </p:sp>
      <p:sp>
        <p:nvSpPr>
          <p:cNvPr id="8" name="Platshållare för sidfot 7">
            <a:extLst>
              <a:ext uri="{FF2B5EF4-FFF2-40B4-BE49-F238E27FC236}">
                <a16:creationId xmlns:a16="http://schemas.microsoft.com/office/drawing/2014/main" id="{CBDA34EC-BC3D-154A-BD5E-EDE9F2D4C54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C20E30E-9A1C-AD48-AAC3-1CF6E94BC6D7}"/>
              </a:ext>
            </a:extLst>
          </p:cNvPr>
          <p:cNvSpPr>
            <a:spLocks noGrp="1"/>
          </p:cNvSpPr>
          <p:nvPr>
            <p:ph type="sldNum" sz="quarter" idx="12"/>
          </p:nvPr>
        </p:nvSpPr>
        <p:spPr/>
        <p:txBody>
          <a:bodyPr/>
          <a:lstStyle/>
          <a:p>
            <a:fld id="{E926FB4A-1AA9-8240-B19E-D5C0C0EB2FB1}" type="slidenum">
              <a:rPr lang="sv-SE" smtClean="0"/>
              <a:t>‹#›</a:t>
            </a:fld>
            <a:endParaRPr lang="sv-SE"/>
          </a:p>
        </p:txBody>
      </p:sp>
    </p:spTree>
    <p:extLst>
      <p:ext uri="{BB962C8B-B14F-4D97-AF65-F5344CB8AC3E}">
        <p14:creationId xmlns:p14="http://schemas.microsoft.com/office/powerpoint/2010/main" val="275093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DA6ED0-655C-9F4A-AF9E-6986BB09AEA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F7E3B5A-D055-814C-A799-BAA074307BC5}"/>
              </a:ext>
            </a:extLst>
          </p:cNvPr>
          <p:cNvSpPr>
            <a:spLocks noGrp="1"/>
          </p:cNvSpPr>
          <p:nvPr>
            <p:ph type="dt" sz="half" idx="10"/>
          </p:nvPr>
        </p:nvSpPr>
        <p:spPr/>
        <p:txBody>
          <a:bodyPr/>
          <a:lstStyle/>
          <a:p>
            <a:fld id="{5A176B74-7991-3F4C-82DF-0CD76483E1D1}" type="datetimeFigureOut">
              <a:rPr lang="sv-SE" smtClean="0"/>
              <a:t>2021-03-24</a:t>
            </a:fld>
            <a:endParaRPr lang="sv-SE"/>
          </a:p>
        </p:txBody>
      </p:sp>
      <p:sp>
        <p:nvSpPr>
          <p:cNvPr id="4" name="Platshållare för sidfot 3">
            <a:extLst>
              <a:ext uri="{FF2B5EF4-FFF2-40B4-BE49-F238E27FC236}">
                <a16:creationId xmlns:a16="http://schemas.microsoft.com/office/drawing/2014/main" id="{35C5A345-2585-E242-8A16-81992BB26D1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CC4A13D-CB40-BC4A-92F0-140232B3ECB3}"/>
              </a:ext>
            </a:extLst>
          </p:cNvPr>
          <p:cNvSpPr>
            <a:spLocks noGrp="1"/>
          </p:cNvSpPr>
          <p:nvPr>
            <p:ph type="sldNum" sz="quarter" idx="12"/>
          </p:nvPr>
        </p:nvSpPr>
        <p:spPr/>
        <p:txBody>
          <a:bodyPr/>
          <a:lstStyle/>
          <a:p>
            <a:fld id="{E926FB4A-1AA9-8240-B19E-D5C0C0EB2FB1}" type="slidenum">
              <a:rPr lang="sv-SE" smtClean="0"/>
              <a:t>‹#›</a:t>
            </a:fld>
            <a:endParaRPr lang="sv-SE"/>
          </a:p>
        </p:txBody>
      </p:sp>
    </p:spTree>
    <p:extLst>
      <p:ext uri="{BB962C8B-B14F-4D97-AF65-F5344CB8AC3E}">
        <p14:creationId xmlns:p14="http://schemas.microsoft.com/office/powerpoint/2010/main" val="57302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02028FA-543E-A249-A8E2-4569ACC2B56D}"/>
              </a:ext>
            </a:extLst>
          </p:cNvPr>
          <p:cNvSpPr>
            <a:spLocks noGrp="1"/>
          </p:cNvSpPr>
          <p:nvPr>
            <p:ph type="dt" sz="half" idx="10"/>
          </p:nvPr>
        </p:nvSpPr>
        <p:spPr/>
        <p:txBody>
          <a:bodyPr/>
          <a:lstStyle/>
          <a:p>
            <a:fld id="{5A176B74-7991-3F4C-82DF-0CD76483E1D1}" type="datetimeFigureOut">
              <a:rPr lang="sv-SE" smtClean="0"/>
              <a:t>2021-03-24</a:t>
            </a:fld>
            <a:endParaRPr lang="sv-SE"/>
          </a:p>
        </p:txBody>
      </p:sp>
      <p:sp>
        <p:nvSpPr>
          <p:cNvPr id="3" name="Platshållare för sidfot 2">
            <a:extLst>
              <a:ext uri="{FF2B5EF4-FFF2-40B4-BE49-F238E27FC236}">
                <a16:creationId xmlns:a16="http://schemas.microsoft.com/office/drawing/2014/main" id="{62B93F46-6985-0844-87A2-AD54F0A11FC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192F275-B60C-F049-94B4-88D87613DD99}"/>
              </a:ext>
            </a:extLst>
          </p:cNvPr>
          <p:cNvSpPr>
            <a:spLocks noGrp="1"/>
          </p:cNvSpPr>
          <p:nvPr>
            <p:ph type="sldNum" sz="quarter" idx="12"/>
          </p:nvPr>
        </p:nvSpPr>
        <p:spPr/>
        <p:txBody>
          <a:bodyPr/>
          <a:lstStyle/>
          <a:p>
            <a:fld id="{E926FB4A-1AA9-8240-B19E-D5C0C0EB2FB1}" type="slidenum">
              <a:rPr lang="sv-SE" smtClean="0"/>
              <a:t>‹#›</a:t>
            </a:fld>
            <a:endParaRPr lang="sv-SE"/>
          </a:p>
        </p:txBody>
      </p:sp>
    </p:spTree>
    <p:extLst>
      <p:ext uri="{BB962C8B-B14F-4D97-AF65-F5344CB8AC3E}">
        <p14:creationId xmlns:p14="http://schemas.microsoft.com/office/powerpoint/2010/main" val="3129893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486767-3018-814F-AB8A-9289BE4693D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A974761-4706-3840-B9B3-0EC19F2C21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1B3C0B9-3D62-EC46-8223-DCE92A30BA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8FB25B2-660A-CB4D-A54D-C40114779656}"/>
              </a:ext>
            </a:extLst>
          </p:cNvPr>
          <p:cNvSpPr>
            <a:spLocks noGrp="1"/>
          </p:cNvSpPr>
          <p:nvPr>
            <p:ph type="dt" sz="half" idx="10"/>
          </p:nvPr>
        </p:nvSpPr>
        <p:spPr/>
        <p:txBody>
          <a:bodyPr/>
          <a:lstStyle/>
          <a:p>
            <a:fld id="{5A176B74-7991-3F4C-82DF-0CD76483E1D1}" type="datetimeFigureOut">
              <a:rPr lang="sv-SE" smtClean="0"/>
              <a:t>2021-03-24</a:t>
            </a:fld>
            <a:endParaRPr lang="sv-SE"/>
          </a:p>
        </p:txBody>
      </p:sp>
      <p:sp>
        <p:nvSpPr>
          <p:cNvPr id="6" name="Platshållare för sidfot 5">
            <a:extLst>
              <a:ext uri="{FF2B5EF4-FFF2-40B4-BE49-F238E27FC236}">
                <a16:creationId xmlns:a16="http://schemas.microsoft.com/office/drawing/2014/main" id="{986C71DA-D65F-654A-8FE7-AF895610258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1E93EAC-FFB6-0542-906A-FD638D264B9C}"/>
              </a:ext>
            </a:extLst>
          </p:cNvPr>
          <p:cNvSpPr>
            <a:spLocks noGrp="1"/>
          </p:cNvSpPr>
          <p:nvPr>
            <p:ph type="sldNum" sz="quarter" idx="12"/>
          </p:nvPr>
        </p:nvSpPr>
        <p:spPr/>
        <p:txBody>
          <a:bodyPr/>
          <a:lstStyle/>
          <a:p>
            <a:fld id="{E926FB4A-1AA9-8240-B19E-D5C0C0EB2FB1}" type="slidenum">
              <a:rPr lang="sv-SE" smtClean="0"/>
              <a:t>‹#›</a:t>
            </a:fld>
            <a:endParaRPr lang="sv-SE"/>
          </a:p>
        </p:txBody>
      </p:sp>
    </p:spTree>
    <p:extLst>
      <p:ext uri="{BB962C8B-B14F-4D97-AF65-F5344CB8AC3E}">
        <p14:creationId xmlns:p14="http://schemas.microsoft.com/office/powerpoint/2010/main" val="2662440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C3CB3D-1DB1-AC4D-8625-4A5E19AE62D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53DDE98-075C-5840-A2AD-D1AAEE5741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D677784-3CD1-9542-944D-CEE3284485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4150B0E-4957-6145-8F5A-6DCEFD646B57}"/>
              </a:ext>
            </a:extLst>
          </p:cNvPr>
          <p:cNvSpPr>
            <a:spLocks noGrp="1"/>
          </p:cNvSpPr>
          <p:nvPr>
            <p:ph type="dt" sz="half" idx="10"/>
          </p:nvPr>
        </p:nvSpPr>
        <p:spPr/>
        <p:txBody>
          <a:bodyPr/>
          <a:lstStyle/>
          <a:p>
            <a:fld id="{5A176B74-7991-3F4C-82DF-0CD76483E1D1}" type="datetimeFigureOut">
              <a:rPr lang="sv-SE" smtClean="0"/>
              <a:t>2021-03-24</a:t>
            </a:fld>
            <a:endParaRPr lang="sv-SE"/>
          </a:p>
        </p:txBody>
      </p:sp>
      <p:sp>
        <p:nvSpPr>
          <p:cNvPr id="6" name="Platshållare för sidfot 5">
            <a:extLst>
              <a:ext uri="{FF2B5EF4-FFF2-40B4-BE49-F238E27FC236}">
                <a16:creationId xmlns:a16="http://schemas.microsoft.com/office/drawing/2014/main" id="{A4EF9B8B-B116-FE4B-A322-96BB9D0D231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5115B85-621E-F644-BFF6-7F7D7BD5BEB2}"/>
              </a:ext>
            </a:extLst>
          </p:cNvPr>
          <p:cNvSpPr>
            <a:spLocks noGrp="1"/>
          </p:cNvSpPr>
          <p:nvPr>
            <p:ph type="sldNum" sz="quarter" idx="12"/>
          </p:nvPr>
        </p:nvSpPr>
        <p:spPr/>
        <p:txBody>
          <a:bodyPr/>
          <a:lstStyle/>
          <a:p>
            <a:fld id="{E926FB4A-1AA9-8240-B19E-D5C0C0EB2FB1}" type="slidenum">
              <a:rPr lang="sv-SE" smtClean="0"/>
              <a:t>‹#›</a:t>
            </a:fld>
            <a:endParaRPr lang="sv-SE"/>
          </a:p>
        </p:txBody>
      </p:sp>
    </p:spTree>
    <p:extLst>
      <p:ext uri="{BB962C8B-B14F-4D97-AF65-F5344CB8AC3E}">
        <p14:creationId xmlns:p14="http://schemas.microsoft.com/office/powerpoint/2010/main" val="137215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0750072-AA4F-2C4C-B442-44142B1FB9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02FE43E-2CBC-E749-9767-6155496ADD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D5F7150-AE24-6C48-B15E-875CF762F1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76B74-7991-3F4C-82DF-0CD76483E1D1}" type="datetimeFigureOut">
              <a:rPr lang="sv-SE" smtClean="0"/>
              <a:t>2021-03-24</a:t>
            </a:fld>
            <a:endParaRPr lang="sv-SE"/>
          </a:p>
        </p:txBody>
      </p:sp>
      <p:sp>
        <p:nvSpPr>
          <p:cNvPr id="5" name="Platshållare för sidfot 4">
            <a:extLst>
              <a:ext uri="{FF2B5EF4-FFF2-40B4-BE49-F238E27FC236}">
                <a16:creationId xmlns:a16="http://schemas.microsoft.com/office/drawing/2014/main" id="{59D949E8-AE6C-474F-BFCF-C0A9C36787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D7E51AF-5E4A-0E46-810E-ED88798995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6FB4A-1AA9-8240-B19E-D5C0C0EB2FB1}" type="slidenum">
              <a:rPr lang="sv-SE" smtClean="0"/>
              <a:t>‹#›</a:t>
            </a:fld>
            <a:endParaRPr lang="sv-SE"/>
          </a:p>
        </p:txBody>
      </p:sp>
    </p:spTree>
    <p:extLst>
      <p:ext uri="{BB962C8B-B14F-4D97-AF65-F5344CB8AC3E}">
        <p14:creationId xmlns:p14="http://schemas.microsoft.com/office/powerpoint/2010/main" val="406136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rums.skadi.net/showthread.php?t=153341" TargetMode="External"/><Relationship Id="rId7" Type="http://schemas.openxmlformats.org/officeDocument/2006/relationships/hyperlink" Target="https://creativecommons.org/licenses/by/3.0/"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hyperlink" Target="https://www.flickr.com/photos/dalbera/5953507659"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sv.wikipedia.org/wiki/Tyska_f%C3%B6rbundet"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sv.wikipedia.org/wiki/Tyska_enhetskrige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ro.m.wikipedia.org/wiki/Fi%C8%99ier:Otto_von_Bismarck_by_N.Repik.jpg"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jfk50.blogspot.com/2012/02/jacqueline-kennedy-historic_27.html"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publicogt.com/2020/12/06/engels-se-adelanto-a-marx-entrevist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i.wikipedia.org/wiki/Napoleon" TargetMode="External"/><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no.wikipedia.org/wiki/Oppl%C3%B8sningen_av_%C3%98sterrike-Ungarn"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de.wikipedia.org/wiki/Datei:Naher_Osten_historisch_-_Osmanisches_Reich_1830-1923.gif" TargetMode="Externa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en.wikipedia.org/wiki/Fall_of_the_Republic_of_Venice"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9694BEBB-F1CC-124C-8904-68D1ECBAAF3A}"/>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23260" r="1" b="21149"/>
          <a:stretch/>
        </p:blipFill>
        <p:spPr>
          <a:xfrm>
            <a:off x="-170" y="10"/>
            <a:ext cx="8450317" cy="6857990"/>
          </a:xfrm>
          <a:prstGeom prst="rect">
            <a:avLst/>
          </a:prstGeom>
        </p:spPr>
      </p:pic>
      <p:sp>
        <p:nvSpPr>
          <p:cNvPr id="2" name="Rubrik 1">
            <a:extLst>
              <a:ext uri="{FF2B5EF4-FFF2-40B4-BE49-F238E27FC236}">
                <a16:creationId xmlns:a16="http://schemas.microsoft.com/office/drawing/2014/main" id="{5D6293B3-2900-8243-87E8-EEE55C35AD3F}"/>
              </a:ext>
            </a:extLst>
          </p:cNvPr>
          <p:cNvSpPr>
            <a:spLocks noGrp="1"/>
          </p:cNvSpPr>
          <p:nvPr>
            <p:ph type="ctrTitle"/>
          </p:nvPr>
        </p:nvSpPr>
        <p:spPr>
          <a:xfrm>
            <a:off x="643468" y="643467"/>
            <a:ext cx="4620584" cy="4567137"/>
          </a:xfrm>
        </p:spPr>
        <p:txBody>
          <a:bodyPr>
            <a:normAutofit/>
          </a:bodyPr>
          <a:lstStyle/>
          <a:p>
            <a:pPr algn="l"/>
            <a:r>
              <a:rPr lang="sv-SE" sz="4400">
                <a:solidFill>
                  <a:srgbClr val="FFFFFF"/>
                </a:solidFill>
              </a:rPr>
              <a:t>Nationalismen och nationalstaten</a:t>
            </a:r>
            <a:r>
              <a:rPr lang="sv-SE" sz="4400">
                <a:solidFill>
                  <a:srgbClr val="FFFFFF"/>
                </a:solidFill>
                <a:effectLst/>
              </a:rPr>
              <a:t> </a:t>
            </a:r>
            <a:endParaRPr lang="sv-SE" sz="4400">
              <a:solidFill>
                <a:srgbClr val="FFFFFF"/>
              </a:solidFill>
            </a:endParaRPr>
          </a:p>
        </p:txBody>
      </p:sp>
      <p:sp>
        <p:nvSpPr>
          <p:cNvPr id="3" name="Underrubrik 2">
            <a:extLst>
              <a:ext uri="{FF2B5EF4-FFF2-40B4-BE49-F238E27FC236}">
                <a16:creationId xmlns:a16="http://schemas.microsoft.com/office/drawing/2014/main" id="{41DF4778-508F-A244-986A-5690EC59E988}"/>
              </a:ext>
            </a:extLst>
          </p:cNvPr>
          <p:cNvSpPr>
            <a:spLocks noGrp="1"/>
          </p:cNvSpPr>
          <p:nvPr>
            <p:ph type="subTitle" idx="1"/>
          </p:nvPr>
        </p:nvSpPr>
        <p:spPr>
          <a:xfrm>
            <a:off x="643467" y="5277684"/>
            <a:ext cx="4620584" cy="775494"/>
          </a:xfrm>
        </p:spPr>
        <p:txBody>
          <a:bodyPr>
            <a:normAutofit/>
          </a:bodyPr>
          <a:lstStyle/>
          <a:p>
            <a:pPr algn="l"/>
            <a:endParaRPr lang="sv-SE">
              <a:solidFill>
                <a:srgbClr val="FFFFFF"/>
              </a:solidFill>
            </a:endParaRPr>
          </a:p>
        </p:txBody>
      </p:sp>
      <p:pic>
        <p:nvPicPr>
          <p:cNvPr id="8" name="Bildobjekt 7" descr="En bild som visar text, person, orange&#10;&#10;Automatiskt genererad beskrivning">
            <a:extLst>
              <a:ext uri="{FF2B5EF4-FFF2-40B4-BE49-F238E27FC236}">
                <a16:creationId xmlns:a16="http://schemas.microsoft.com/office/drawing/2014/main" id="{EA43B93D-BF41-8C41-9D30-384B2C893A32}"/>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5307" r="-1" b="12170"/>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ruta 5">
            <a:extLst>
              <a:ext uri="{FF2B5EF4-FFF2-40B4-BE49-F238E27FC236}">
                <a16:creationId xmlns:a16="http://schemas.microsoft.com/office/drawing/2014/main" id="{4B66D6CB-9AD9-B64C-BCF7-0E65268A147C}"/>
              </a:ext>
            </a:extLst>
          </p:cNvPr>
          <p:cNvSpPr txBox="1"/>
          <p:nvPr/>
        </p:nvSpPr>
        <p:spPr>
          <a:xfrm>
            <a:off x="5934715" y="6657945"/>
            <a:ext cx="251543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forums.skadi.net/showthread.php?t=153341">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sv-SE" sz="700">
              <a:solidFill>
                <a:srgbClr val="FFFFFF"/>
              </a:solidFill>
            </a:endParaRPr>
          </a:p>
        </p:txBody>
      </p:sp>
      <p:sp>
        <p:nvSpPr>
          <p:cNvPr id="9" name="textruta 8">
            <a:extLst>
              <a:ext uri="{FF2B5EF4-FFF2-40B4-BE49-F238E27FC236}">
                <a16:creationId xmlns:a16="http://schemas.microsoft.com/office/drawing/2014/main" id="{FF7B1EE6-B9A5-884E-A81C-96EDCB68EB5B}"/>
              </a:ext>
            </a:extLst>
          </p:cNvPr>
          <p:cNvSpPr txBox="1"/>
          <p:nvPr/>
        </p:nvSpPr>
        <p:spPr>
          <a:xfrm>
            <a:off x="9929842" y="6657945"/>
            <a:ext cx="2262158"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5" tooltip="https://www.flickr.com/photos/dalbera/5953507659">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sv-SE" sz="700">
              <a:solidFill>
                <a:srgbClr val="FFFFFF"/>
              </a:solidFill>
            </a:endParaRPr>
          </a:p>
        </p:txBody>
      </p:sp>
    </p:spTree>
    <p:extLst>
      <p:ext uri="{BB962C8B-B14F-4D97-AF65-F5344CB8AC3E}">
        <p14:creationId xmlns:p14="http://schemas.microsoft.com/office/powerpoint/2010/main" val="2536512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A827D78B-BC1C-6D43-8D47-2868CF909CE0}"/>
              </a:ext>
            </a:extLst>
          </p:cNvPr>
          <p:cNvSpPr txBox="1"/>
          <p:nvPr/>
        </p:nvSpPr>
        <p:spPr>
          <a:xfrm>
            <a:off x="9165209" y="5832637"/>
            <a:ext cx="2382383" cy="200055"/>
          </a:xfrm>
          <a:prstGeom prst="rect">
            <a:avLst/>
          </a:prstGeom>
          <a:solidFill>
            <a:srgbClr val="000000"/>
          </a:solidFill>
        </p:spPr>
        <p:txBody>
          <a:bodyPr wrap="none" rtlCol="0">
            <a:spAutoFit/>
          </a:bodyPr>
          <a:lstStyle/>
          <a:p>
            <a:pPr algn="r">
              <a:spcAft>
                <a:spcPts val="600"/>
              </a:spcAft>
            </a:pPr>
            <a:r>
              <a:rPr lang="sv-SE" sz="700" dirty="0">
                <a:solidFill>
                  <a:srgbClr val="FFFFFF"/>
                </a:solidFill>
                <a:hlinkClick r:id="rId2" tooltip="https://sv.wikipedia.org/wiki/Tyska_f%C3%B6rbundet">
                  <a:extLst>
                    <a:ext uri="{A12FA001-AC4F-418D-AE19-62706E023703}">
                      <ahyp:hlinkClr xmlns:ahyp="http://schemas.microsoft.com/office/drawing/2018/hyperlinkcolor" val="tx"/>
                    </a:ext>
                  </a:extLst>
                </a:hlinkClick>
              </a:rPr>
              <a:t>Det här fotot</a:t>
            </a:r>
            <a:r>
              <a:rPr lang="sv-SE" sz="700" dirty="0">
                <a:solidFill>
                  <a:srgbClr val="FFFFFF"/>
                </a:solidFill>
              </a:rPr>
              <a:t> av Okänd författare licensieras enligt </a:t>
            </a:r>
            <a:r>
              <a:rPr lang="sv-SE" sz="700" dirty="0">
                <a:solidFill>
                  <a:srgbClr val="FFFFFF"/>
                </a:solidFill>
                <a:hlinkClick r:id="rId3" tooltip="https://creativecommons.org/licenses/by-sa/3.0/">
                  <a:extLst>
                    <a:ext uri="{A12FA001-AC4F-418D-AE19-62706E023703}">
                      <ahyp:hlinkClr xmlns:ahyp="http://schemas.microsoft.com/office/drawing/2018/hyperlinkcolor" val="tx"/>
                    </a:ext>
                  </a:extLst>
                </a:hlinkClick>
              </a:rPr>
              <a:t>CC BY-SA</a:t>
            </a:r>
            <a:endParaRPr lang="sv-SE" sz="700" dirty="0">
              <a:solidFill>
                <a:srgbClr val="FFFFFF"/>
              </a:solidFill>
            </a:endParaRPr>
          </a:p>
        </p:txBody>
      </p:sp>
      <p:sp>
        <p:nvSpPr>
          <p:cNvPr id="9" name="textruta 8">
            <a:extLst>
              <a:ext uri="{FF2B5EF4-FFF2-40B4-BE49-F238E27FC236}">
                <a16:creationId xmlns:a16="http://schemas.microsoft.com/office/drawing/2014/main" id="{7B9D12A4-1800-B94E-A3AA-CBF703FA4BC6}"/>
              </a:ext>
            </a:extLst>
          </p:cNvPr>
          <p:cNvSpPr txBox="1"/>
          <p:nvPr/>
        </p:nvSpPr>
        <p:spPr>
          <a:xfrm>
            <a:off x="9165210" y="1773730"/>
            <a:ext cx="2382382" cy="200055"/>
          </a:xfrm>
          <a:prstGeom prst="rect">
            <a:avLst/>
          </a:prstGeom>
          <a:solidFill>
            <a:srgbClr val="000000"/>
          </a:solidFill>
        </p:spPr>
        <p:txBody>
          <a:bodyPr wrap="none" rtlCol="0">
            <a:spAutoFit/>
          </a:bodyPr>
          <a:lstStyle/>
          <a:p>
            <a:pPr algn="r">
              <a:spcAft>
                <a:spcPts val="600"/>
              </a:spcAft>
            </a:pPr>
            <a:r>
              <a:rPr lang="sv-SE" sz="700" dirty="0">
                <a:solidFill>
                  <a:srgbClr val="FFFFFF"/>
                </a:solidFill>
                <a:hlinkClick r:id="rId4" tooltip="https://sv.wikipedia.org/wiki/Tyska_enhetskriget">
                  <a:extLst>
                    <a:ext uri="{A12FA001-AC4F-418D-AE19-62706E023703}">
                      <ahyp:hlinkClr xmlns:ahyp="http://schemas.microsoft.com/office/drawing/2018/hyperlinkcolor" val="tx"/>
                    </a:ext>
                  </a:extLst>
                </a:hlinkClick>
              </a:rPr>
              <a:t>Det här fotot</a:t>
            </a:r>
            <a:r>
              <a:rPr lang="sv-SE" sz="700" dirty="0">
                <a:solidFill>
                  <a:srgbClr val="FFFFFF"/>
                </a:solidFill>
              </a:rPr>
              <a:t> av Okänd författare licensieras enligt </a:t>
            </a:r>
            <a:r>
              <a:rPr lang="sv-SE" sz="700" dirty="0">
                <a:solidFill>
                  <a:srgbClr val="FFFFFF"/>
                </a:solidFill>
                <a:hlinkClick r:id="rId3" tooltip="https://creativecommons.org/licenses/by-sa/3.0/">
                  <a:extLst>
                    <a:ext uri="{A12FA001-AC4F-418D-AE19-62706E023703}">
                      <ahyp:hlinkClr xmlns:ahyp="http://schemas.microsoft.com/office/drawing/2018/hyperlinkcolor" val="tx"/>
                    </a:ext>
                  </a:extLst>
                </a:hlinkClick>
              </a:rPr>
              <a:t>CC BY-SA</a:t>
            </a:r>
            <a:endParaRPr lang="sv-SE" sz="700" dirty="0">
              <a:solidFill>
                <a:srgbClr val="FFFFFF"/>
              </a:solidFill>
            </a:endParaRPr>
          </a:p>
        </p:txBody>
      </p:sp>
      <p:sp useBgFill="1">
        <p:nvSpPr>
          <p:cNvPr id="45" name="Rectangle 44">
            <a:extLst>
              <a:ext uri="{FF2B5EF4-FFF2-40B4-BE49-F238E27FC236}">
                <a16:creationId xmlns:a16="http://schemas.microsoft.com/office/drawing/2014/main" id="{C8DFF3C0-9A47-4CF8-A908-C79EE032F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79D62EF-77E1-1C43-B13E-4443D8FF2D2F}"/>
              </a:ext>
            </a:extLst>
          </p:cNvPr>
          <p:cNvSpPr>
            <a:spLocks noGrp="1"/>
          </p:cNvSpPr>
          <p:nvPr>
            <p:ph type="title"/>
          </p:nvPr>
        </p:nvSpPr>
        <p:spPr>
          <a:xfrm>
            <a:off x="1252800" y="257175"/>
            <a:ext cx="5995987" cy="957263"/>
          </a:xfrm>
        </p:spPr>
        <p:txBody>
          <a:bodyPr anchor="t">
            <a:normAutofit fontScale="90000"/>
          </a:bodyPr>
          <a:lstStyle/>
          <a:p>
            <a:r>
              <a:rPr lang="sv-SE" b="1"/>
              <a:t>Tysklands enande</a:t>
            </a:r>
            <a:br>
              <a:rPr lang="sv-SE" b="1"/>
            </a:br>
            <a:endParaRPr lang="sv-SE"/>
          </a:p>
        </p:txBody>
      </p:sp>
      <p:grpSp>
        <p:nvGrpSpPr>
          <p:cNvPr id="47" name="Group 46">
            <a:extLst>
              <a:ext uri="{FF2B5EF4-FFF2-40B4-BE49-F238E27FC236}">
                <a16:creationId xmlns:a16="http://schemas.microsoft.com/office/drawing/2014/main" id="{D1CD191E-4E38-48B5-91B0-A538EEE36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48" name="Freeform 6">
              <a:extLst>
                <a:ext uri="{FF2B5EF4-FFF2-40B4-BE49-F238E27FC236}">
                  <a16:creationId xmlns:a16="http://schemas.microsoft.com/office/drawing/2014/main" id="{610DAD19-A1E9-4929-B76E-E6605D2DB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49" name="Freeform 6">
              <a:extLst>
                <a:ext uri="{FF2B5EF4-FFF2-40B4-BE49-F238E27FC236}">
                  <a16:creationId xmlns:a16="http://schemas.microsoft.com/office/drawing/2014/main" id="{F7DBC290-0F34-425B-B724-341D9697A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Platshållare för innehåll 2">
            <a:extLst>
              <a:ext uri="{FF2B5EF4-FFF2-40B4-BE49-F238E27FC236}">
                <a16:creationId xmlns:a16="http://schemas.microsoft.com/office/drawing/2014/main" id="{8BE241AA-8DFE-804E-9E6F-ED1A9B8C1BCA}"/>
              </a:ext>
            </a:extLst>
          </p:cNvPr>
          <p:cNvSpPr>
            <a:spLocks noGrp="1"/>
          </p:cNvSpPr>
          <p:nvPr>
            <p:ph idx="1"/>
          </p:nvPr>
        </p:nvSpPr>
        <p:spPr>
          <a:xfrm>
            <a:off x="644408" y="1100138"/>
            <a:ext cx="6623167" cy="5157787"/>
          </a:xfrm>
        </p:spPr>
        <p:txBody>
          <a:bodyPr>
            <a:normAutofit lnSpcReduction="10000"/>
          </a:bodyPr>
          <a:lstStyle/>
          <a:p>
            <a:pPr lvl="0"/>
            <a:r>
              <a:rPr lang="sv-SE" sz="2400" dirty="0"/>
              <a:t>Wienkongressen 1815 – för att förhindra en ny Napoleon. Här enas de tidigare över 400 olika Tyska furstendömena till 39 större furstendömen i en union. </a:t>
            </a:r>
          </a:p>
          <a:p>
            <a:pPr lvl="0"/>
            <a:r>
              <a:rPr lang="sv-SE" sz="2400" dirty="0"/>
              <a:t>Detta väckte frustration och missnöje hos många tyskar, både hos de furstar som </a:t>
            </a:r>
            <a:r>
              <a:rPr lang="sv-SE" sz="2400" dirty="0" err="1"/>
              <a:t>fölroat</a:t>
            </a:r>
            <a:r>
              <a:rPr lang="sv-SE" sz="2400" dirty="0"/>
              <a:t> sina områden men även hos dem som ville se ett enat Tyskland.</a:t>
            </a:r>
          </a:p>
          <a:p>
            <a:pPr lvl="0"/>
            <a:r>
              <a:rPr lang="sv-SE" sz="2400" dirty="0" err="1"/>
              <a:t>Liberara</a:t>
            </a:r>
            <a:r>
              <a:rPr lang="sv-SE" sz="2400" dirty="0"/>
              <a:t> krafter inom Tyskland försökte i </a:t>
            </a:r>
            <a:r>
              <a:rPr lang="sv-SE" sz="2400" dirty="0" err="1"/>
              <a:t>dicenier</a:t>
            </a:r>
            <a:r>
              <a:rPr lang="sv-SE" sz="2400" dirty="0"/>
              <a:t> ena </a:t>
            </a:r>
            <a:r>
              <a:rPr lang="sv-SE" sz="2400" dirty="0" err="1"/>
              <a:t>tyskland</a:t>
            </a:r>
            <a:r>
              <a:rPr lang="sv-SE" sz="2400" dirty="0"/>
              <a:t> till en nation, men det var den </a:t>
            </a:r>
            <a:r>
              <a:rPr lang="sv-SE" sz="2400" dirty="0" err="1"/>
              <a:t>konsrvativa</a:t>
            </a:r>
            <a:r>
              <a:rPr lang="sv-SE" sz="2400" dirty="0"/>
              <a:t> </a:t>
            </a:r>
            <a:r>
              <a:rPr lang="sv-SE" sz="2400" dirty="0" err="1"/>
              <a:t>kanseln</a:t>
            </a:r>
            <a:r>
              <a:rPr lang="sv-SE" sz="2400" dirty="0"/>
              <a:t> av Preussen: Otto von Bismarck som lyckades med att ena Tyskland.</a:t>
            </a:r>
          </a:p>
          <a:p>
            <a:pPr lvl="0"/>
            <a:r>
              <a:rPr lang="sv-SE" sz="2400" dirty="0"/>
              <a:t>Bismarck- målen helgar medlen. ”vår tids stora frågor ska inte lösas med tal och majoritetsbeslut utan med blod och järn.” </a:t>
            </a:r>
          </a:p>
          <a:p>
            <a:endParaRPr lang="sv-SE" sz="1900" dirty="0">
              <a:solidFill>
                <a:schemeClr val="tx1">
                  <a:alpha val="60000"/>
                </a:schemeClr>
              </a:solidFill>
            </a:endParaRPr>
          </a:p>
        </p:txBody>
      </p:sp>
      <p:pic>
        <p:nvPicPr>
          <p:cNvPr id="8" name="Bildobjekt 7" descr="En bild som visar karta&#10;&#10;Automatiskt genererad beskrivning">
            <a:extLst>
              <a:ext uri="{FF2B5EF4-FFF2-40B4-BE49-F238E27FC236}">
                <a16:creationId xmlns:a16="http://schemas.microsoft.com/office/drawing/2014/main" id="{1A1895FE-715F-C948-B2E8-70C794732600}"/>
              </a:ext>
            </a:extLst>
          </p:cNvPr>
          <p:cNvPicPr>
            <a:picLocks noChangeAspect="1"/>
          </p:cNvPicPr>
          <p:nvPr/>
        </p:nvPicPr>
        <p:blipFill rotWithShape="1">
          <a:blip r:embed="rId5">
            <a:extLst>
              <a:ext uri="{837473B0-CC2E-450A-ABE3-18F120FF3D39}">
                <a1611:picAttrSrcUrl xmlns:a1611="http://schemas.microsoft.com/office/drawing/2016/11/main" r:id="rId4"/>
              </a:ext>
            </a:extLst>
          </a:blip>
          <a:srcRect t="9254" r="2" b="27509"/>
          <a:stretch/>
        </p:blipFill>
        <p:spPr>
          <a:xfrm>
            <a:off x="7140770" y="3449161"/>
            <a:ext cx="5048182" cy="2962532"/>
          </a:xfrm>
          <a:prstGeom prst="rect">
            <a:avLst/>
          </a:prstGeom>
        </p:spPr>
      </p:pic>
      <p:pic>
        <p:nvPicPr>
          <p:cNvPr id="5" name="Bildobjekt 4">
            <a:extLst>
              <a:ext uri="{FF2B5EF4-FFF2-40B4-BE49-F238E27FC236}">
                <a16:creationId xmlns:a16="http://schemas.microsoft.com/office/drawing/2014/main" id="{B6AA1CE9-19EB-CE47-9A13-7CD4466D74B4}"/>
              </a:ext>
            </a:extLst>
          </p:cNvPr>
          <p:cNvPicPr>
            <a:picLocks noChangeAspect="1"/>
          </p:cNvPicPr>
          <p:nvPr/>
        </p:nvPicPr>
        <p:blipFill rotWithShape="1">
          <a:blip r:embed="rId6">
            <a:extLst>
              <a:ext uri="{837473B0-CC2E-450A-ABE3-18F120FF3D39}">
                <a1611:picAttrSrcUrl xmlns:a1611="http://schemas.microsoft.com/office/drawing/2016/11/main" r:id="rId2"/>
              </a:ext>
            </a:extLst>
          </a:blip>
          <a:srcRect b="11973"/>
          <a:stretch/>
        </p:blipFill>
        <p:spPr>
          <a:xfrm>
            <a:off x="8795372" y="298354"/>
            <a:ext cx="3122055" cy="1832167"/>
          </a:xfrm>
          <a:prstGeom prst="rect">
            <a:avLst/>
          </a:prstGeom>
        </p:spPr>
      </p:pic>
    </p:spTree>
    <p:extLst>
      <p:ext uri="{BB962C8B-B14F-4D97-AF65-F5344CB8AC3E}">
        <p14:creationId xmlns:p14="http://schemas.microsoft.com/office/powerpoint/2010/main" val="342966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D2D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läder&#10;&#10;Automatiskt genererad beskrivning">
            <a:extLst>
              <a:ext uri="{FF2B5EF4-FFF2-40B4-BE49-F238E27FC236}">
                <a16:creationId xmlns:a16="http://schemas.microsoft.com/office/drawing/2014/main" id="{6E8FFC41-90BA-454B-A353-6D7B3705BAC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010" r="3" b="894"/>
          <a:stretch/>
        </p:blipFill>
        <p:spPr>
          <a:xfrm>
            <a:off x="649224" y="722376"/>
            <a:ext cx="3337560" cy="5413248"/>
          </a:xfrm>
          <a:prstGeom prst="rect">
            <a:avLst/>
          </a:prstGeom>
          <a:effectLst/>
        </p:spPr>
      </p:pic>
      <p:sp>
        <p:nvSpPr>
          <p:cNvPr id="3" name="Platshållare för innehåll 2">
            <a:extLst>
              <a:ext uri="{FF2B5EF4-FFF2-40B4-BE49-F238E27FC236}">
                <a16:creationId xmlns:a16="http://schemas.microsoft.com/office/drawing/2014/main" id="{53C89F88-E3E0-E849-9741-FF44CC3454A5}"/>
              </a:ext>
            </a:extLst>
          </p:cNvPr>
          <p:cNvSpPr>
            <a:spLocks noGrp="1"/>
          </p:cNvSpPr>
          <p:nvPr>
            <p:ph idx="4294967295"/>
          </p:nvPr>
        </p:nvSpPr>
        <p:spPr>
          <a:xfrm>
            <a:off x="4800600" y="214314"/>
            <a:ext cx="7200900" cy="6315074"/>
          </a:xfrm>
        </p:spPr>
        <p:txBody>
          <a:bodyPr vert="horz" lIns="91440" tIns="45720" rIns="91440" bIns="45720" rtlCol="0">
            <a:normAutofit/>
          </a:bodyPr>
          <a:lstStyle/>
          <a:p>
            <a:pPr lvl="0"/>
            <a:r>
              <a:rPr lang="sv-SE" sz="2400" dirty="0"/>
              <a:t>Bismarck byggde upp en morden och effektiv armé i Preussen som han sedan använde i tre olika krig som ledde till Tysklands enande. </a:t>
            </a:r>
          </a:p>
          <a:p>
            <a:pPr lvl="0"/>
            <a:r>
              <a:rPr lang="sv-SE" sz="2400" dirty="0"/>
              <a:t>1863 – Krig mot Danmark om </a:t>
            </a:r>
            <a:r>
              <a:rPr lang="sv-SE" sz="2400" dirty="0" err="1"/>
              <a:t>Schlesvig</a:t>
            </a:r>
            <a:r>
              <a:rPr lang="sv-SE" sz="2400" dirty="0"/>
              <a:t> i norra Tyskland. </a:t>
            </a:r>
          </a:p>
          <a:p>
            <a:pPr lvl="0"/>
            <a:r>
              <a:rPr lang="sv-SE" sz="2400" dirty="0"/>
              <a:t>1866 – Krig mot den gamla rivalen Österrike (stortyskland) och de krossas på bara 3 veckor </a:t>
            </a:r>
            <a:r>
              <a:rPr lang="sv-SE" sz="2400" dirty="0" err="1"/>
              <a:t>pga</a:t>
            </a:r>
            <a:r>
              <a:rPr lang="sv-SE" sz="2400" dirty="0"/>
              <a:t> </a:t>
            </a:r>
            <a:r>
              <a:rPr lang="sv-SE" sz="2400" dirty="0" err="1"/>
              <a:t>preussens</a:t>
            </a:r>
            <a:r>
              <a:rPr lang="sv-SE" sz="2400" dirty="0"/>
              <a:t> moderna armé. </a:t>
            </a:r>
          </a:p>
          <a:p>
            <a:pPr lvl="0"/>
            <a:r>
              <a:rPr lang="sv-SE" sz="2400" dirty="0"/>
              <a:t>1870 – Bismarck </a:t>
            </a:r>
            <a:r>
              <a:rPr lang="sv-SE" sz="2400" dirty="0" err="1"/>
              <a:t>provoserar</a:t>
            </a:r>
            <a:r>
              <a:rPr lang="sv-SE" sz="2400" dirty="0"/>
              <a:t> fram ett krig mot Frankrike för att skapa en enande motståndare mot det tyska folket. Även fransmännen var chanslösa mot den Preussiska armén, </a:t>
            </a:r>
            <a:r>
              <a:rPr lang="sv-SE" sz="2400" dirty="0" err="1"/>
              <a:t>Kejaren</a:t>
            </a:r>
            <a:r>
              <a:rPr lang="sv-SE" sz="2400" dirty="0"/>
              <a:t> </a:t>
            </a:r>
            <a:r>
              <a:rPr lang="sv-SE" sz="2400" dirty="0" err="1"/>
              <a:t>tillfångas</a:t>
            </a:r>
            <a:r>
              <a:rPr lang="sv-SE" sz="2400" dirty="0"/>
              <a:t> och </a:t>
            </a:r>
            <a:r>
              <a:rPr lang="sv-SE" sz="2400" dirty="0" err="1"/>
              <a:t>tyskland</a:t>
            </a:r>
            <a:r>
              <a:rPr lang="sv-SE" sz="2400" dirty="0"/>
              <a:t> går in i Paris</a:t>
            </a:r>
            <a:r>
              <a:rPr lang="sv-SE" sz="2400"/>
              <a:t>. </a:t>
            </a:r>
          </a:p>
          <a:p>
            <a:pPr lvl="0"/>
            <a:r>
              <a:rPr lang="sv-SE" sz="2400"/>
              <a:t>I </a:t>
            </a:r>
            <a:r>
              <a:rPr lang="sv-SE" sz="2400" dirty="0"/>
              <a:t>Januari 1871 utropas det enade Tyskland i spegelsalen i Versailles och den Preussiska kungen Wilhelm I blir Kejsare över Tyskland och </a:t>
            </a:r>
            <a:r>
              <a:rPr lang="sv-SE" sz="2400" dirty="0" err="1"/>
              <a:t>Bismark</a:t>
            </a:r>
            <a:r>
              <a:rPr lang="sv-SE" sz="2400" dirty="0"/>
              <a:t> blir rikskansler.</a:t>
            </a:r>
          </a:p>
          <a:p>
            <a:endParaRPr lang="en-US" sz="1700" dirty="0"/>
          </a:p>
        </p:txBody>
      </p:sp>
      <p:sp>
        <p:nvSpPr>
          <p:cNvPr id="6" name="textruta 5">
            <a:extLst>
              <a:ext uri="{FF2B5EF4-FFF2-40B4-BE49-F238E27FC236}">
                <a16:creationId xmlns:a16="http://schemas.microsoft.com/office/drawing/2014/main" id="{46CE39D4-E728-C041-BA06-D37B7D263E66}"/>
              </a:ext>
            </a:extLst>
          </p:cNvPr>
          <p:cNvSpPr txBox="1"/>
          <p:nvPr/>
        </p:nvSpPr>
        <p:spPr>
          <a:xfrm>
            <a:off x="1604402" y="5935569"/>
            <a:ext cx="238238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ro.m.wikipedia.org/wiki/Fi%C8%99ier:Otto_von_Bismarck_by_N.Repik.jpg">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127599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65E8527-C270-9740-A91C-CCB902E8E6E6}"/>
              </a:ext>
            </a:extLst>
          </p:cNvPr>
          <p:cNvSpPr>
            <a:spLocks noGrp="1"/>
          </p:cNvSpPr>
          <p:nvPr>
            <p:ph idx="4294967295"/>
          </p:nvPr>
        </p:nvSpPr>
        <p:spPr>
          <a:xfrm>
            <a:off x="157164" y="342900"/>
            <a:ext cx="6425616" cy="5840278"/>
          </a:xfrm>
        </p:spPr>
        <p:txBody>
          <a:bodyPr vert="horz" lIns="91440" tIns="45720" rIns="91440" bIns="45720" rtlCol="0" anchor="t">
            <a:normAutofit/>
          </a:bodyPr>
          <a:lstStyle/>
          <a:p>
            <a:r>
              <a:rPr lang="sv-SE" sz="2400" dirty="0"/>
              <a:t>Under 1700- &amp; 1800-talet växer de moderna politiska ideologierna </a:t>
            </a:r>
            <a:r>
              <a:rPr lang="sv-SE" sz="2400" i="1" dirty="0"/>
              <a:t>Konservatismen</a:t>
            </a:r>
            <a:r>
              <a:rPr lang="sv-SE" sz="2400" dirty="0"/>
              <a:t>,</a:t>
            </a:r>
            <a:r>
              <a:rPr lang="sv-SE" sz="2400" i="1" dirty="0"/>
              <a:t> Liberalismen </a:t>
            </a:r>
            <a:r>
              <a:rPr lang="sv-SE" sz="2400" dirty="0"/>
              <a:t>och</a:t>
            </a:r>
            <a:r>
              <a:rPr lang="sv-SE" sz="2400" i="1" dirty="0"/>
              <a:t> Socialismen </a:t>
            </a:r>
            <a:r>
              <a:rPr lang="sv-SE" sz="2400" dirty="0"/>
              <a:t>fram, vilka än idag används när vi placerar partier, tidningar osv på en politisk skala. </a:t>
            </a:r>
          </a:p>
          <a:p>
            <a:r>
              <a:rPr lang="sv-SE" sz="2400" b="1" dirty="0"/>
              <a:t>Konservatismen – Att bevara.</a:t>
            </a:r>
            <a:endParaRPr lang="sv-SE" sz="2400" dirty="0"/>
          </a:p>
          <a:p>
            <a:r>
              <a:rPr lang="sv-SE" sz="2400" dirty="0"/>
              <a:t>Utvecklas som ett motstånd och proteströrelse mot franska revolutionen och upplysningens idéer. Anser att samhället inte ska ändras, förändringar sker gradvis om de ens är nödvändiga, den levande generationen är inte den enda i samhället, även de föregående och kommande ska tas till hänsyn – Efter den extremt snabba samhällsförvandlingen under revolutionerna. </a:t>
            </a:r>
          </a:p>
          <a:p>
            <a:endParaRPr lang="en-US" sz="1700" dirty="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objekt 4" descr="Edmund Burke&#10;">
            <a:extLst>
              <a:ext uri="{FF2B5EF4-FFF2-40B4-BE49-F238E27FC236}">
                <a16:creationId xmlns:a16="http://schemas.microsoft.com/office/drawing/2014/main" id="{AD9E7D1C-642B-DD44-AB1F-CBA4709DE0A7}"/>
              </a:ext>
              <a:ext uri="{C183D7F6-B498-43B3-948B-1728B52AA6E4}">
                <adec:decorative xmlns:adec="http://schemas.microsoft.com/office/drawing/2017/decorative" val="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 b="13749"/>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ruta 5">
            <a:extLst>
              <a:ext uri="{FF2B5EF4-FFF2-40B4-BE49-F238E27FC236}">
                <a16:creationId xmlns:a16="http://schemas.microsoft.com/office/drawing/2014/main" id="{75B826E8-57F9-C348-9680-60507B84B8AD}"/>
              </a:ext>
            </a:extLst>
          </p:cNvPr>
          <p:cNvSpPr txBox="1"/>
          <p:nvPr/>
        </p:nvSpPr>
        <p:spPr>
          <a:xfrm>
            <a:off x="9676568" y="6657945"/>
            <a:ext cx="2515432" cy="200055"/>
          </a:xfrm>
          <a:prstGeom prst="rect">
            <a:avLst/>
          </a:prstGeom>
          <a:solidFill>
            <a:srgbClr val="000000"/>
          </a:solidFill>
        </p:spPr>
        <p:txBody>
          <a:bodyPr wrap="none" rtlCol="0">
            <a:spAutoFit/>
          </a:bodyPr>
          <a:lstStyle/>
          <a:p>
            <a:pPr algn="r">
              <a:spcAft>
                <a:spcPts val="600"/>
              </a:spcAft>
            </a:pPr>
            <a:r>
              <a:rPr lang="sv-SE" sz="700" dirty="0">
                <a:solidFill>
                  <a:srgbClr val="FFFFFF"/>
                </a:solidFill>
                <a:hlinkClick r:id="rId3" tooltip="http://jfk50.blogspot.com/2012/02/jacqueline-kennedy-historic_27.html">
                  <a:extLst>
                    <a:ext uri="{A12FA001-AC4F-418D-AE19-62706E023703}">
                      <ahyp:hlinkClr xmlns:ahyp="http://schemas.microsoft.com/office/drawing/2018/hyperlinkcolor" val="tx"/>
                    </a:ext>
                  </a:extLst>
                </a:hlinkClick>
              </a:rPr>
              <a:t>Det här fotot</a:t>
            </a:r>
            <a:r>
              <a:rPr lang="sv-SE" sz="700" dirty="0">
                <a:solidFill>
                  <a:srgbClr val="FFFFFF"/>
                </a:solidFill>
              </a:rPr>
              <a:t> av Okänd författare licensieras enligt </a:t>
            </a:r>
            <a:r>
              <a:rPr lang="sv-SE"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sv-SE" sz="700" dirty="0">
              <a:solidFill>
                <a:srgbClr val="FFFFFF"/>
              </a:solidFill>
            </a:endParaRPr>
          </a:p>
        </p:txBody>
      </p:sp>
    </p:spTree>
    <p:extLst>
      <p:ext uri="{BB962C8B-B14F-4D97-AF65-F5344CB8AC3E}">
        <p14:creationId xmlns:p14="http://schemas.microsoft.com/office/powerpoint/2010/main" val="16711215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Bildobjekt 10" descr="En bild som visar text, person, vit, personer&#10;&#10;Automatiskt genererad beskrivning">
            <a:extLst>
              <a:ext uri="{FF2B5EF4-FFF2-40B4-BE49-F238E27FC236}">
                <a16:creationId xmlns:a16="http://schemas.microsoft.com/office/drawing/2014/main" id="{DEF26707-DCC5-184A-BC4B-6203618F2CDD}"/>
              </a:ext>
            </a:extLst>
          </p:cNvPr>
          <p:cNvPicPr>
            <a:picLocks noChangeAspect="1"/>
          </p:cNvPicPr>
          <p:nvPr/>
        </p:nvPicPr>
        <p:blipFill rotWithShape="1">
          <a:blip r:embed="rId3">
            <a:alphaModFix/>
            <a:extLst>
              <a:ext uri="{837473B0-CC2E-450A-ABE3-18F120FF3D39}">
                <a1611:picAttrSrcUrl xmlns:a1611="http://schemas.microsoft.com/office/drawing/2016/11/main" r:id="rId4"/>
              </a:ext>
            </a:extLst>
          </a:blip>
          <a:srcRect l="13723" r="2679"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Platshållare för innehåll 2">
            <a:extLst>
              <a:ext uri="{FF2B5EF4-FFF2-40B4-BE49-F238E27FC236}">
                <a16:creationId xmlns:a16="http://schemas.microsoft.com/office/drawing/2014/main" id="{177A6D11-98A3-B048-A490-03B5A700950C}"/>
              </a:ext>
            </a:extLst>
          </p:cNvPr>
          <p:cNvSpPr>
            <a:spLocks noGrp="1"/>
          </p:cNvSpPr>
          <p:nvPr>
            <p:ph idx="4294967295"/>
          </p:nvPr>
        </p:nvSpPr>
        <p:spPr>
          <a:xfrm>
            <a:off x="5000438" y="0"/>
            <a:ext cx="7191542" cy="6858000"/>
          </a:xfrm>
        </p:spPr>
        <p:txBody>
          <a:bodyPr vert="horz" lIns="91440" tIns="45720" rIns="91440" bIns="45720" rtlCol="0" anchor="ctr">
            <a:normAutofit lnSpcReduction="10000"/>
          </a:bodyPr>
          <a:lstStyle/>
          <a:p>
            <a:r>
              <a:rPr lang="en-US" sz="2350" b="1" dirty="0">
                <a:solidFill>
                  <a:srgbClr val="000000"/>
                </a:solidFill>
              </a:rPr>
              <a:t>Liberalism – </a:t>
            </a:r>
            <a:r>
              <a:rPr lang="en-US" sz="2350" b="1" dirty="0" err="1">
                <a:solidFill>
                  <a:srgbClr val="000000"/>
                </a:solidFill>
              </a:rPr>
              <a:t>frihet</a:t>
            </a:r>
            <a:r>
              <a:rPr lang="en-US" sz="2350" b="1" dirty="0">
                <a:solidFill>
                  <a:srgbClr val="000000"/>
                </a:solidFill>
              </a:rPr>
              <a:t> </a:t>
            </a:r>
            <a:endParaRPr lang="en-US" sz="2350" dirty="0">
              <a:solidFill>
                <a:srgbClr val="000000"/>
              </a:solidFill>
            </a:endParaRPr>
          </a:p>
          <a:p>
            <a:r>
              <a:rPr lang="sv-SE" sz="2350" dirty="0">
                <a:solidFill>
                  <a:srgbClr val="000000"/>
                </a:solidFill>
              </a:rPr>
              <a:t>Frihet var liberalismens slagord, inspirerad av upplysningens och franska revolutionens samhällskritik och tankar kring att förändra de orättvisor som ståndssamhället hade. </a:t>
            </a:r>
          </a:p>
          <a:p>
            <a:pPr lvl="0"/>
            <a:r>
              <a:rPr lang="sv-SE" sz="2350" dirty="0">
                <a:solidFill>
                  <a:srgbClr val="000000"/>
                </a:solidFill>
              </a:rPr>
              <a:t>Ekonomisk frihet – staten ska inte blanda sig i ekonomin, fri konkurrens – marknadens osynliga hand.</a:t>
            </a:r>
          </a:p>
          <a:p>
            <a:pPr lvl="0"/>
            <a:r>
              <a:rPr lang="sv-SE" sz="2350" dirty="0">
                <a:solidFill>
                  <a:srgbClr val="000000"/>
                </a:solidFill>
              </a:rPr>
              <a:t>Politisk frihet – författning som säger hur ett land ska styras och vilka rättigheter &amp; skyldigheter folket och makten har. </a:t>
            </a:r>
          </a:p>
          <a:p>
            <a:pPr marL="0" indent="0">
              <a:buNone/>
            </a:pPr>
            <a:r>
              <a:rPr lang="sv-SE" sz="2350" dirty="0">
                <a:solidFill>
                  <a:srgbClr val="000000"/>
                </a:solidFill>
              </a:rPr>
              <a:t> </a:t>
            </a:r>
          </a:p>
          <a:p>
            <a:r>
              <a:rPr lang="sv-SE" sz="2350" b="1" dirty="0">
                <a:solidFill>
                  <a:srgbClr val="000000"/>
                </a:solidFill>
              </a:rPr>
              <a:t>Socialismen</a:t>
            </a:r>
            <a:endParaRPr lang="sv-SE" sz="2350" dirty="0">
              <a:solidFill>
                <a:srgbClr val="000000"/>
              </a:solidFill>
            </a:endParaRPr>
          </a:p>
          <a:p>
            <a:r>
              <a:rPr lang="sv-SE" sz="2350" dirty="0">
                <a:solidFill>
                  <a:srgbClr val="000000"/>
                </a:solidFill>
              </a:rPr>
              <a:t>Riktar sig till den framväxande arbetarklassen och dess behov. </a:t>
            </a:r>
          </a:p>
          <a:p>
            <a:r>
              <a:rPr lang="sv-SE" sz="2350" dirty="0">
                <a:solidFill>
                  <a:srgbClr val="000000"/>
                </a:solidFill>
              </a:rPr>
              <a:t>Allmän rösträtt – En stark stat som äger industrierna istället för individer. </a:t>
            </a:r>
          </a:p>
          <a:p>
            <a:pPr lvl="0"/>
            <a:r>
              <a:rPr lang="sv-SE" sz="2350" dirty="0">
                <a:solidFill>
                  <a:srgbClr val="000000"/>
                </a:solidFill>
              </a:rPr>
              <a:t>Karl Marx &amp; Fredrich Engels. </a:t>
            </a:r>
          </a:p>
          <a:p>
            <a:pPr lvl="0"/>
            <a:r>
              <a:rPr lang="sv-SE" sz="2350" dirty="0">
                <a:solidFill>
                  <a:srgbClr val="000000"/>
                </a:solidFill>
              </a:rPr>
              <a:t>Klasskampen. </a:t>
            </a:r>
          </a:p>
          <a:p>
            <a:endParaRPr lang="en-US" sz="1100" dirty="0">
              <a:solidFill>
                <a:srgbClr val="000000"/>
              </a:solidFill>
            </a:endParaRPr>
          </a:p>
        </p:txBody>
      </p:sp>
      <p:sp>
        <p:nvSpPr>
          <p:cNvPr id="12" name="textruta 11">
            <a:extLst>
              <a:ext uri="{FF2B5EF4-FFF2-40B4-BE49-F238E27FC236}">
                <a16:creationId xmlns:a16="http://schemas.microsoft.com/office/drawing/2014/main" id="{832579AA-9742-A44E-9E6F-5845DF4A1E38}"/>
              </a:ext>
            </a:extLst>
          </p:cNvPr>
          <p:cNvSpPr txBox="1"/>
          <p:nvPr/>
        </p:nvSpPr>
        <p:spPr>
          <a:xfrm>
            <a:off x="9676568" y="6657945"/>
            <a:ext cx="251543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4" tooltip="https://publicogt.com/2020/12/06/engels-se-adelanto-a-marx-entrevista/">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sv-SE" sz="700">
              <a:solidFill>
                <a:srgbClr val="FFFFFF"/>
              </a:solidFill>
            </a:endParaRPr>
          </a:p>
        </p:txBody>
      </p:sp>
    </p:spTree>
    <p:extLst>
      <p:ext uri="{BB962C8B-B14F-4D97-AF65-F5344CB8AC3E}">
        <p14:creationId xmlns:p14="http://schemas.microsoft.com/office/powerpoint/2010/main" val="4394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F166E11-B35A-CE4B-99C4-C6FD860F91CB}"/>
              </a:ext>
            </a:extLst>
          </p:cNvPr>
          <p:cNvSpPr>
            <a:spLocks noGrp="1"/>
          </p:cNvSpPr>
          <p:nvPr>
            <p:ph type="ctrTitle"/>
          </p:nvPr>
        </p:nvSpPr>
        <p:spPr>
          <a:xfrm>
            <a:off x="5277329" y="640080"/>
            <a:ext cx="6274590" cy="4018341"/>
          </a:xfrm>
          <a:noFill/>
        </p:spPr>
        <p:txBody>
          <a:bodyPr>
            <a:normAutofit/>
          </a:bodyPr>
          <a:lstStyle/>
          <a:p>
            <a:pPr algn="l"/>
            <a:r>
              <a:rPr lang="sv-SE" sz="6600" b="1" dirty="0"/>
              <a:t>Nationalismen </a:t>
            </a:r>
            <a:br>
              <a:rPr lang="sv-SE" sz="6600" b="1" dirty="0"/>
            </a:br>
            <a:endParaRPr lang="sv-SE" sz="6600" dirty="0"/>
          </a:p>
        </p:txBody>
      </p:sp>
      <p:sp>
        <p:nvSpPr>
          <p:cNvPr id="5" name="Underrubrik 4">
            <a:extLst>
              <a:ext uri="{FF2B5EF4-FFF2-40B4-BE49-F238E27FC236}">
                <a16:creationId xmlns:a16="http://schemas.microsoft.com/office/drawing/2014/main" id="{23FDBB04-91A8-BE4B-B5BD-F04DD78A6EA5}"/>
              </a:ext>
            </a:extLst>
          </p:cNvPr>
          <p:cNvSpPr>
            <a:spLocks noGrp="1"/>
          </p:cNvSpPr>
          <p:nvPr>
            <p:ph type="subTitle" idx="1"/>
          </p:nvPr>
        </p:nvSpPr>
        <p:spPr>
          <a:xfrm>
            <a:off x="5277329" y="4796852"/>
            <a:ext cx="6274590" cy="1421068"/>
          </a:xfrm>
          <a:noFill/>
        </p:spPr>
        <p:txBody>
          <a:bodyPr>
            <a:normAutofit/>
          </a:bodyPr>
          <a:lstStyle/>
          <a:p>
            <a:pPr algn="l"/>
            <a:r>
              <a:rPr lang="sv-SE" sz="2200" dirty="0"/>
              <a:t>Efter den franska arméns ockupation av europeiska länder under franska revolutionen och Napoleon-tiden inspirerade och väckte nationalistiska tankar och känslor runt om i Europa. </a:t>
            </a:r>
          </a:p>
          <a:p>
            <a:pPr algn="l"/>
            <a:endParaRPr lang="sv-SE" sz="2200" dirty="0"/>
          </a:p>
        </p:txBody>
      </p:sp>
      <p:pic>
        <p:nvPicPr>
          <p:cNvPr id="7" name="Bildobjekt 6" descr="En bild som visar inomhus, golv, person&#10;&#10;Automatiskt genererad beskrivning">
            <a:extLst>
              <a:ext uri="{FF2B5EF4-FFF2-40B4-BE49-F238E27FC236}">
                <a16:creationId xmlns:a16="http://schemas.microsoft.com/office/drawing/2014/main" id="{2A4C69A4-28A3-0F4A-8AC8-19D011660D8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442" r="12191"/>
          <a:stretch/>
        </p:blipFill>
        <p:spPr>
          <a:xfrm>
            <a:off x="1" y="10"/>
            <a:ext cx="4654296" cy="6857990"/>
          </a:xfrm>
          <a:prstGeom prst="rect">
            <a:avLst/>
          </a:prstGeom>
        </p:spPr>
      </p:pic>
      <p:sp>
        <p:nvSpPr>
          <p:cNvPr id="8" name="textruta 7">
            <a:extLst>
              <a:ext uri="{FF2B5EF4-FFF2-40B4-BE49-F238E27FC236}">
                <a16:creationId xmlns:a16="http://schemas.microsoft.com/office/drawing/2014/main" id="{FDD3DB01-0793-FD47-B294-97E1A7669852}"/>
              </a:ext>
            </a:extLst>
          </p:cNvPr>
          <p:cNvSpPr txBox="1"/>
          <p:nvPr/>
        </p:nvSpPr>
        <p:spPr>
          <a:xfrm>
            <a:off x="2271914" y="6657945"/>
            <a:ext cx="2382383"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fi.wikipedia.org/wiki/Napoleon">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133132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86D8FD68-1DC8-984A-905F-98BA96068BC7}"/>
              </a:ext>
            </a:extLst>
          </p:cNvPr>
          <p:cNvSpPr txBox="1"/>
          <p:nvPr/>
        </p:nvSpPr>
        <p:spPr>
          <a:xfrm>
            <a:off x="9042810" y="5552288"/>
            <a:ext cx="2382383"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2" tooltip="https://no.wikipedia.org/wiki/Oppl%C3%B8sningen_av_%C3%98sterrike-Ungarn">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3"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karta&#10;&#10;Automatiskt genererad beskrivning">
            <a:extLst>
              <a:ext uri="{FF2B5EF4-FFF2-40B4-BE49-F238E27FC236}">
                <a16:creationId xmlns:a16="http://schemas.microsoft.com/office/drawing/2014/main" id="{85F4380E-DE61-1342-B337-060BEAF828A9}"/>
              </a:ext>
            </a:extLst>
          </p:cNvPr>
          <p:cNvPicPr>
            <a:picLocks noChangeAspect="1"/>
          </p:cNvPicPr>
          <p:nvPr/>
        </p:nvPicPr>
        <p:blipFill>
          <a:blip r:embed="rId4">
            <a:extLst>
              <a:ext uri="{837473B0-CC2E-450A-ABE3-18F120FF3D39}">
                <a1611:picAttrSrcUrl xmlns:a1611="http://schemas.microsoft.com/office/drawing/2016/11/main" r:id="rId2"/>
              </a:ext>
            </a:extLst>
          </a:blip>
          <a:stretch>
            <a:fillRect/>
          </a:stretch>
        </p:blipFill>
        <p:spPr>
          <a:xfrm>
            <a:off x="5405862" y="1102411"/>
            <a:ext cx="6019331" cy="4649932"/>
          </a:xfrm>
          <a:prstGeom prst="rect">
            <a:avLst/>
          </a:prstGeom>
          <a:effectLst/>
        </p:spPr>
      </p:pic>
      <p:sp>
        <p:nvSpPr>
          <p:cNvPr id="3" name="Platshållare för innehåll 2">
            <a:extLst>
              <a:ext uri="{FF2B5EF4-FFF2-40B4-BE49-F238E27FC236}">
                <a16:creationId xmlns:a16="http://schemas.microsoft.com/office/drawing/2014/main" id="{F9F39721-07EC-004C-BE6F-53E92DF2F582}"/>
              </a:ext>
            </a:extLst>
          </p:cNvPr>
          <p:cNvSpPr>
            <a:spLocks noGrp="1"/>
          </p:cNvSpPr>
          <p:nvPr>
            <p:ph idx="4294967295"/>
          </p:nvPr>
        </p:nvSpPr>
        <p:spPr>
          <a:xfrm>
            <a:off x="0" y="0"/>
            <a:ext cx="5123268" cy="6858000"/>
          </a:xfrm>
        </p:spPr>
        <p:txBody>
          <a:bodyPr vert="horz" lIns="91440" tIns="45720" rIns="91440" bIns="45720" rtlCol="0">
            <a:normAutofit/>
          </a:bodyPr>
          <a:lstStyle/>
          <a:p>
            <a:endParaRPr lang="en-US" sz="1300" dirty="0"/>
          </a:p>
          <a:p>
            <a:r>
              <a:rPr lang="sv-SE" sz="2400" dirty="0"/>
              <a:t>Man menade att varje folk som har samma religion, samma språk och samma kultur utgjorde en nation och varje nation bör utgöra en stat. </a:t>
            </a:r>
          </a:p>
          <a:p>
            <a:endParaRPr lang="sv-SE" sz="2400" dirty="0"/>
          </a:p>
          <a:p>
            <a:r>
              <a:rPr lang="sv-SE" sz="2400" dirty="0"/>
              <a:t>Nationalismen tig sig olika uttryck: </a:t>
            </a:r>
          </a:p>
          <a:p>
            <a:r>
              <a:rPr lang="sv-SE" sz="2400" i="1" dirty="0"/>
              <a:t>Splittrande </a:t>
            </a:r>
            <a:r>
              <a:rPr lang="sv-SE" sz="2400" dirty="0"/>
              <a:t>– i riken där det fanns flera folkgrupper inom riket. Framför allt i Österrike-Ungern/Habsburgska riket, Ryssland och det ottomanska riket. I dessa länder ville folk bryta sig ut från den centraliserade makten och skapa egna nationer.  </a:t>
            </a:r>
          </a:p>
          <a:p>
            <a:r>
              <a:rPr lang="sv-SE" sz="2400" i="1" dirty="0"/>
              <a:t>Enande</a:t>
            </a:r>
            <a:r>
              <a:rPr lang="sv-SE" sz="2400" dirty="0"/>
              <a:t> ­­– bland de folkgrupper som var splittrade mellan olika stater, Italien och Tyskland. </a:t>
            </a:r>
          </a:p>
          <a:p>
            <a:endParaRPr lang="en-US" sz="1300" dirty="0"/>
          </a:p>
        </p:txBody>
      </p:sp>
    </p:spTree>
    <p:extLst>
      <p:ext uri="{BB962C8B-B14F-4D97-AF65-F5344CB8AC3E}">
        <p14:creationId xmlns:p14="http://schemas.microsoft.com/office/powerpoint/2010/main" val="605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0FC54F9E-9B08-914D-8EF1-F0591D27BE83}"/>
              </a:ext>
            </a:extLst>
          </p:cNvPr>
          <p:cNvSpPr>
            <a:spLocks noGrp="1"/>
          </p:cNvSpPr>
          <p:nvPr>
            <p:ph idx="4294967295"/>
          </p:nvPr>
        </p:nvSpPr>
        <p:spPr>
          <a:xfrm>
            <a:off x="1071563" y="1142999"/>
            <a:ext cx="10072687" cy="4453865"/>
          </a:xfrm>
        </p:spPr>
        <p:txBody>
          <a:bodyPr vert="horz" lIns="91440" tIns="45720" rIns="91440" bIns="45720" rtlCol="0" anchor="t">
            <a:normAutofit/>
          </a:bodyPr>
          <a:lstStyle/>
          <a:p>
            <a:r>
              <a:rPr lang="sv-SE" dirty="0"/>
              <a:t>Nationalismen spreds bland många folk ut över Europa under 1800-talets första hälft och många folk inom de stora rikena försökte göra uppror/befria sig och skapa egna nationer. Dessa uppror slogs oftast ned snabbt och blodigt. </a:t>
            </a:r>
          </a:p>
          <a:p>
            <a:endParaRPr lang="sv-SE" dirty="0"/>
          </a:p>
          <a:p>
            <a:r>
              <a:rPr lang="sv-SE" dirty="0"/>
              <a:t>Italienarna, tjecker, polacker och ungrare krävde frihet med slogs ner av ryska och österrike-ungerska trupper. </a:t>
            </a:r>
          </a:p>
          <a:p>
            <a:endParaRPr lang="en-US" sz="2000" dirty="0">
              <a:solidFill>
                <a:schemeClr val="tx1">
                  <a:lumMod val="65000"/>
                  <a:lumOff val="35000"/>
                </a:schemeClr>
              </a:solidFill>
            </a:endParaRPr>
          </a:p>
        </p:txBody>
      </p:sp>
    </p:spTree>
    <p:extLst>
      <p:ext uri="{BB962C8B-B14F-4D97-AF65-F5344CB8AC3E}">
        <p14:creationId xmlns:p14="http://schemas.microsoft.com/office/powerpoint/2010/main" val="386904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tshållare för innehåll 2">
            <a:extLst>
              <a:ext uri="{FF2B5EF4-FFF2-40B4-BE49-F238E27FC236}">
                <a16:creationId xmlns:a16="http://schemas.microsoft.com/office/drawing/2014/main" id="{7D00BF22-E5FC-844C-A5DD-549F21CBBC37}"/>
              </a:ext>
            </a:extLst>
          </p:cNvPr>
          <p:cNvSpPr>
            <a:spLocks noGrp="1"/>
          </p:cNvSpPr>
          <p:nvPr>
            <p:ph idx="4294967295"/>
          </p:nvPr>
        </p:nvSpPr>
        <p:spPr>
          <a:xfrm>
            <a:off x="202622" y="257175"/>
            <a:ext cx="6648161" cy="6415088"/>
          </a:xfrm>
        </p:spPr>
        <p:txBody>
          <a:bodyPr vert="horz" lIns="91440" tIns="45720" rIns="91440" bIns="45720" rtlCol="0">
            <a:normAutofit/>
          </a:bodyPr>
          <a:lstStyle/>
          <a:p>
            <a:r>
              <a:rPr lang="sv-SE" dirty="0"/>
              <a:t>Det stora rike som först förlorade områden pga. Nationalistiska strömningar var det svaga </a:t>
            </a:r>
            <a:r>
              <a:rPr lang="sv-SE" b="1" dirty="0"/>
              <a:t>Ottomanska riket</a:t>
            </a:r>
            <a:r>
              <a:rPr lang="sv-SE" dirty="0"/>
              <a:t>, Europas sjuke man, de förlorade Grekland 1830, efter att grekerna stöddes av Storbritannien och Frankrike. </a:t>
            </a:r>
          </a:p>
          <a:p>
            <a:endParaRPr lang="sv-SE" dirty="0"/>
          </a:p>
          <a:p>
            <a:r>
              <a:rPr lang="sv-SE" dirty="0"/>
              <a:t>Krimkriget – Ryssland anfaller ottomanska områden i nuvarande Rumänien, Fra. Och </a:t>
            </a:r>
            <a:r>
              <a:rPr lang="sv-SE" dirty="0" err="1"/>
              <a:t>Sbr</a:t>
            </a:r>
            <a:r>
              <a:rPr lang="sv-SE" dirty="0"/>
              <a:t>. gillar inte den ryska expansionen och krig bryter ut. 2 kristna länder försvarar ett muslimskt land mot ett annat kristet land… men framför allt var detta för att förhindra den ryska expansionen. </a:t>
            </a:r>
          </a:p>
          <a:p>
            <a:endParaRPr lang="en-US" sz="2000" dirty="0"/>
          </a:p>
        </p:txBody>
      </p:sp>
      <p:sp>
        <p:nvSpPr>
          <p:cNvPr id="9" name="textruta 8">
            <a:extLst>
              <a:ext uri="{FF2B5EF4-FFF2-40B4-BE49-F238E27FC236}">
                <a16:creationId xmlns:a16="http://schemas.microsoft.com/office/drawing/2014/main" id="{6A1A7A64-2E17-F446-87FD-3B9E438FC0EE}"/>
              </a:ext>
            </a:extLst>
          </p:cNvPr>
          <p:cNvSpPr txBox="1"/>
          <p:nvPr/>
        </p:nvSpPr>
        <p:spPr>
          <a:xfrm>
            <a:off x="9606994" y="3648455"/>
            <a:ext cx="2382383"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2" tooltip="https://de.wikipedia.org/wiki/Datei:Naher_Osten_historisch_-_Osmanisches_Reich_1830-1923.gif">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3"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pic>
        <p:nvPicPr>
          <p:cNvPr id="8" name="Bildobjekt 7" descr="En bild som visar karta&#10;&#10;Automatiskt genererad beskrivning">
            <a:extLst>
              <a:ext uri="{FF2B5EF4-FFF2-40B4-BE49-F238E27FC236}">
                <a16:creationId xmlns:a16="http://schemas.microsoft.com/office/drawing/2014/main" id="{21A40AD2-3FF6-B14A-A4CC-CEE570F37590}"/>
              </a:ext>
            </a:extLst>
          </p:cNvPr>
          <p:cNvPicPr>
            <a:picLocks noChangeAspect="1"/>
          </p:cNvPicPr>
          <p:nvPr/>
        </p:nvPicPr>
        <p:blipFill>
          <a:blip r:embed="rId4">
            <a:extLst>
              <a:ext uri="{837473B0-CC2E-450A-ABE3-18F120FF3D39}">
                <a1611:picAttrSrcUrl xmlns:a1611="http://schemas.microsoft.com/office/drawing/2016/11/main" r:id="rId2"/>
              </a:ext>
            </a:extLst>
          </a:blip>
          <a:stretch>
            <a:fillRect/>
          </a:stretch>
        </p:blipFill>
        <p:spPr>
          <a:xfrm>
            <a:off x="6729412" y="242887"/>
            <a:ext cx="5462587" cy="4126627"/>
          </a:xfrm>
          <a:prstGeom prst="rect">
            <a:avLst/>
          </a:prstGeom>
        </p:spPr>
      </p:pic>
    </p:spTree>
    <p:extLst>
      <p:ext uri="{BB962C8B-B14F-4D97-AF65-F5344CB8AC3E}">
        <p14:creationId xmlns:p14="http://schemas.microsoft.com/office/powerpoint/2010/main" val="16426214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A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2385B1BE-04DC-8842-9914-DE70B2D3C140}"/>
              </a:ext>
            </a:extLst>
          </p:cNvPr>
          <p:cNvSpPr>
            <a:spLocks noGrp="1"/>
          </p:cNvSpPr>
          <p:nvPr>
            <p:ph type="title"/>
          </p:nvPr>
        </p:nvSpPr>
        <p:spPr>
          <a:xfrm>
            <a:off x="871220" y="252026"/>
            <a:ext cx="6006192" cy="1319599"/>
          </a:xfrm>
        </p:spPr>
        <p:txBody>
          <a:bodyPr>
            <a:normAutofit/>
          </a:bodyPr>
          <a:lstStyle/>
          <a:p>
            <a:r>
              <a:rPr lang="sv-SE" b="1" dirty="0">
                <a:solidFill>
                  <a:srgbClr val="4A6265"/>
                </a:solidFill>
              </a:rPr>
              <a:t>Italiens enande </a:t>
            </a:r>
            <a:br>
              <a:rPr lang="sv-SE" b="1" dirty="0">
                <a:solidFill>
                  <a:srgbClr val="4A6265"/>
                </a:solidFill>
              </a:rPr>
            </a:br>
            <a:endParaRPr lang="sv-SE" dirty="0">
              <a:solidFill>
                <a:srgbClr val="4A6265"/>
              </a:solidFill>
            </a:endParaRPr>
          </a:p>
        </p:txBody>
      </p:sp>
      <p:sp>
        <p:nvSpPr>
          <p:cNvPr id="3" name="Platshållare för innehåll 2">
            <a:extLst>
              <a:ext uri="{FF2B5EF4-FFF2-40B4-BE49-F238E27FC236}">
                <a16:creationId xmlns:a16="http://schemas.microsoft.com/office/drawing/2014/main" id="{2F473F53-2164-324A-BC69-C080E38D9D09}"/>
              </a:ext>
            </a:extLst>
          </p:cNvPr>
          <p:cNvSpPr>
            <a:spLocks noGrp="1"/>
          </p:cNvSpPr>
          <p:nvPr>
            <p:ph idx="1"/>
          </p:nvPr>
        </p:nvSpPr>
        <p:spPr>
          <a:xfrm>
            <a:off x="357188" y="1057275"/>
            <a:ext cx="6932958" cy="5119687"/>
          </a:xfrm>
        </p:spPr>
        <p:txBody>
          <a:bodyPr>
            <a:normAutofit/>
          </a:bodyPr>
          <a:lstStyle/>
          <a:p>
            <a:r>
              <a:rPr lang="sv-SE" sz="2400" dirty="0">
                <a:solidFill>
                  <a:srgbClr val="4A6265"/>
                </a:solidFill>
              </a:rPr>
              <a:t>Habsburgska riket härskade över </a:t>
            </a:r>
            <a:r>
              <a:rPr lang="sv-SE" sz="2400" dirty="0" err="1">
                <a:solidFill>
                  <a:srgbClr val="4A6265"/>
                </a:solidFill>
              </a:rPr>
              <a:t>Norditalien</a:t>
            </a:r>
            <a:r>
              <a:rPr lang="sv-SE" sz="2400" dirty="0">
                <a:solidFill>
                  <a:srgbClr val="4A6265"/>
                </a:solidFill>
              </a:rPr>
              <a:t> och förhindrade ett enande av landet, trots att flertalet att flertalet uppror blossat upp, dessa slogs ner hårt. </a:t>
            </a:r>
          </a:p>
          <a:p>
            <a:endParaRPr lang="sv-SE" sz="2400" dirty="0">
              <a:solidFill>
                <a:srgbClr val="4A6265"/>
              </a:solidFill>
            </a:endParaRPr>
          </a:p>
          <a:p>
            <a:r>
              <a:rPr lang="sv-SE" sz="2400" dirty="0">
                <a:solidFill>
                  <a:srgbClr val="4A6265"/>
                </a:solidFill>
              </a:rPr>
              <a:t>Kungariket Sardinien-Piemonte med stöd av Frankrike lyckades till slut driva ut habsburgarna från </a:t>
            </a:r>
            <a:r>
              <a:rPr lang="sv-SE" sz="2400" dirty="0" err="1">
                <a:solidFill>
                  <a:srgbClr val="4A6265"/>
                </a:solidFill>
              </a:rPr>
              <a:t>Norditalien</a:t>
            </a:r>
            <a:r>
              <a:rPr lang="sv-SE" sz="2400" dirty="0">
                <a:solidFill>
                  <a:srgbClr val="4A6265"/>
                </a:solidFill>
              </a:rPr>
              <a:t>, </a:t>
            </a:r>
            <a:r>
              <a:rPr lang="sv-SE" sz="2400" i="1" dirty="0">
                <a:solidFill>
                  <a:srgbClr val="4A6265"/>
                </a:solidFill>
              </a:rPr>
              <a:t>Garibaldi </a:t>
            </a:r>
            <a:r>
              <a:rPr lang="sv-SE" sz="2400" dirty="0">
                <a:solidFill>
                  <a:srgbClr val="4A6265"/>
                </a:solidFill>
              </a:rPr>
              <a:t>var en känd frihetskämpe vid detta krig. </a:t>
            </a:r>
          </a:p>
          <a:p>
            <a:endParaRPr lang="sv-SE" sz="2400" dirty="0">
              <a:solidFill>
                <a:srgbClr val="4A6265"/>
              </a:solidFill>
            </a:endParaRPr>
          </a:p>
          <a:p>
            <a:r>
              <a:rPr lang="sv-SE" sz="2400" dirty="0">
                <a:solidFill>
                  <a:srgbClr val="4A6265"/>
                </a:solidFill>
              </a:rPr>
              <a:t>Många av de andra små rikena i Italien anslöt sig till den nya enhetsrörelsen och kungariket Italien utropas 1861. </a:t>
            </a:r>
          </a:p>
          <a:p>
            <a:endParaRPr lang="sv-SE" sz="2200" dirty="0">
              <a:solidFill>
                <a:srgbClr val="4A6265"/>
              </a:solidFill>
            </a:endParaRPr>
          </a:p>
        </p:txBody>
      </p:sp>
      <p:sp>
        <p:nvSpPr>
          <p:cNvPr id="18" name="Rectangle 17">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4A6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ruta 8">
            <a:extLst>
              <a:ext uri="{FF2B5EF4-FFF2-40B4-BE49-F238E27FC236}">
                <a16:creationId xmlns:a16="http://schemas.microsoft.com/office/drawing/2014/main" id="{D23D7AFD-35FD-D74D-A622-2F7BDD0D6689}"/>
              </a:ext>
            </a:extLst>
          </p:cNvPr>
          <p:cNvSpPr txBox="1"/>
          <p:nvPr/>
        </p:nvSpPr>
        <p:spPr>
          <a:xfrm>
            <a:off x="8929524" y="5813850"/>
            <a:ext cx="2382383"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2" tooltip="https://en.wikipedia.org/wiki/Fall_of_the_Republic_of_Venice">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3"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pic>
        <p:nvPicPr>
          <p:cNvPr id="8" name="Bildobjekt 7" descr="En bild som visar karta&#10;&#10;Automatiskt genererad beskrivning">
            <a:extLst>
              <a:ext uri="{FF2B5EF4-FFF2-40B4-BE49-F238E27FC236}">
                <a16:creationId xmlns:a16="http://schemas.microsoft.com/office/drawing/2014/main" id="{8F882650-96C3-754F-9543-CCAD4C996DF2}"/>
              </a:ext>
            </a:extLst>
          </p:cNvPr>
          <p:cNvPicPr>
            <a:picLocks noChangeAspect="1"/>
          </p:cNvPicPr>
          <p:nvPr/>
        </p:nvPicPr>
        <p:blipFill rotWithShape="1">
          <a:blip r:embed="rId4">
            <a:extLst>
              <a:ext uri="{837473B0-CC2E-450A-ABE3-18F120FF3D39}">
                <a1611:picAttrSrcUrl xmlns:a1611="http://schemas.microsoft.com/office/drawing/2016/11/main" r:id="rId2"/>
              </a:ext>
            </a:extLst>
          </a:blip>
          <a:srcRect r="3240" b="1"/>
          <a:stretch/>
        </p:blipFill>
        <p:spPr>
          <a:xfrm>
            <a:off x="7523826" y="862763"/>
            <a:ext cx="3788081" cy="5151142"/>
          </a:xfrm>
          <a:prstGeom prst="rect">
            <a:avLst/>
          </a:prstGeom>
        </p:spPr>
      </p:pic>
    </p:spTree>
    <p:extLst>
      <p:ext uri="{BB962C8B-B14F-4D97-AF65-F5344CB8AC3E}">
        <p14:creationId xmlns:p14="http://schemas.microsoft.com/office/powerpoint/2010/main" val="281113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ubrik 6">
            <a:extLst>
              <a:ext uri="{FF2B5EF4-FFF2-40B4-BE49-F238E27FC236}">
                <a16:creationId xmlns:a16="http://schemas.microsoft.com/office/drawing/2014/main" id="{1646C921-B5C2-D341-954A-86F351057BBC}"/>
              </a:ext>
            </a:extLst>
          </p:cNvPr>
          <p:cNvSpPr>
            <a:spLocks noGrp="1"/>
          </p:cNvSpPr>
          <p:nvPr>
            <p:ph type="title"/>
          </p:nvPr>
        </p:nvSpPr>
        <p:spPr>
          <a:xfrm>
            <a:off x="11172824" y="457201"/>
            <a:ext cx="81383" cy="200024"/>
          </a:xfrm>
        </p:spPr>
        <p:txBody>
          <a:bodyPr anchor="b">
            <a:normAutofit fontScale="90000"/>
          </a:bodyPr>
          <a:lstStyle/>
          <a:p>
            <a:endParaRPr lang="sv-SE" sz="800" dirty="0"/>
          </a:p>
        </p:txBody>
      </p:sp>
      <p:sp>
        <p:nvSpPr>
          <p:cNvPr id="3" name="Platshållare för innehåll 2">
            <a:extLst>
              <a:ext uri="{FF2B5EF4-FFF2-40B4-BE49-F238E27FC236}">
                <a16:creationId xmlns:a16="http://schemas.microsoft.com/office/drawing/2014/main" id="{B69367C1-C9DD-E540-BD09-01D03ACBBF52}"/>
              </a:ext>
            </a:extLst>
          </p:cNvPr>
          <p:cNvSpPr>
            <a:spLocks noGrp="1"/>
          </p:cNvSpPr>
          <p:nvPr>
            <p:ph idx="1"/>
          </p:nvPr>
        </p:nvSpPr>
        <p:spPr>
          <a:xfrm>
            <a:off x="185738" y="857249"/>
            <a:ext cx="6966384" cy="4756350"/>
          </a:xfrm>
        </p:spPr>
        <p:txBody>
          <a:bodyPr anchor="t">
            <a:normAutofit/>
          </a:bodyPr>
          <a:lstStyle/>
          <a:p>
            <a:r>
              <a:rPr lang="sv-SE" sz="2400" dirty="0"/>
              <a:t>1866 fick Italien de små rikena Venedig och </a:t>
            </a:r>
            <a:r>
              <a:rPr lang="sv-SE" sz="2400" dirty="0" err="1"/>
              <a:t>Venetien</a:t>
            </a:r>
            <a:r>
              <a:rPr lang="sv-SE" sz="2400" dirty="0"/>
              <a:t> efter att ha stöttat Preussen i krig mot Österrike-Ungern.  </a:t>
            </a:r>
          </a:p>
          <a:p>
            <a:r>
              <a:rPr lang="sv-SE" sz="2400" dirty="0"/>
              <a:t>I </a:t>
            </a:r>
            <a:r>
              <a:rPr lang="sv-SE" sz="2400" dirty="0" err="1"/>
              <a:t>Syditalien</a:t>
            </a:r>
            <a:r>
              <a:rPr lang="sv-SE" sz="2400" dirty="0"/>
              <a:t> ville folket dock inte ingå i det nya riket som man mer såg som ett expanderande Sardinien-Piemonte än ett nytt och enat Italien. </a:t>
            </a:r>
          </a:p>
          <a:p>
            <a:r>
              <a:rPr lang="sv-SE" sz="2400" dirty="0" err="1"/>
              <a:t>Syditalien</a:t>
            </a:r>
            <a:r>
              <a:rPr lang="sv-SE" sz="2400" dirty="0"/>
              <a:t> gör uppror mot den nya enade kungadömet, detta slås ner av det nu stora kungadömet och även här spelar Garibaldi en stor roll i att leda trupper. </a:t>
            </a:r>
          </a:p>
          <a:p>
            <a:r>
              <a:rPr lang="sv-SE" sz="2400" dirty="0"/>
              <a:t>Därmed blev hela den Apenninska halvön ett enat kungadöme.</a:t>
            </a:r>
          </a:p>
          <a:p>
            <a:endParaRPr lang="sv-SE" sz="1900" dirty="0"/>
          </a:p>
        </p:txBody>
      </p:sp>
      <p:pic>
        <p:nvPicPr>
          <p:cNvPr id="1028" name="Picture 4" descr="Mall:Landsdata Kungariket Italien – Wikipedia">
            <a:extLst>
              <a:ext uri="{FF2B5EF4-FFF2-40B4-BE49-F238E27FC236}">
                <a16:creationId xmlns:a16="http://schemas.microsoft.com/office/drawing/2014/main" id="{DAC9F0F4-3957-BD47-A641-33F11F173D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84" r="15781" b="-2"/>
          <a:stretch/>
        </p:blipFill>
        <p:spPr bwMode="auto">
          <a:xfrm>
            <a:off x="7646838" y="1980775"/>
            <a:ext cx="3748858" cy="3632824"/>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19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E47CBF9C57A2943AD7544974C81FB59" ma:contentTypeVersion="10" ma:contentTypeDescription="Skapa ett nytt dokument." ma:contentTypeScope="" ma:versionID="d815c6a8526486325aee0cd9a2efafec">
  <xsd:schema xmlns:xsd="http://www.w3.org/2001/XMLSchema" xmlns:xs="http://www.w3.org/2001/XMLSchema" xmlns:p="http://schemas.microsoft.com/office/2006/metadata/properties" xmlns:ns3="4bb9e4d0-3331-40a1-907f-6ebe6061426a" xmlns:ns4="3e9decdb-2e55-4588-84a0-c7967803a843" targetNamespace="http://schemas.microsoft.com/office/2006/metadata/properties" ma:root="true" ma:fieldsID="0e30dd7e237374281bfed1501f5b5787" ns3:_="" ns4:_="">
    <xsd:import namespace="4bb9e4d0-3331-40a1-907f-6ebe6061426a"/>
    <xsd:import namespace="3e9decdb-2e55-4588-84a0-c7967803a84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9e4d0-3331-40a1-907f-6ebe6061426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SharingHintHash" ma:index="10" nillable="true" ma:displayName="Delar tips,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9decdb-2e55-4588-84a0-c7967803a84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1B8DA0-3FC8-4A0C-8E3B-8F0AAFE545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9e4d0-3331-40a1-907f-6ebe6061426a"/>
    <ds:schemaRef ds:uri="3e9decdb-2e55-4588-84a0-c7967803a8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D94DB7-8464-48D4-99FD-59353F87A7C0}">
  <ds:schemaRefs>
    <ds:schemaRef ds:uri="http://schemas.microsoft.com/sharepoint/v3/contenttype/forms"/>
  </ds:schemaRefs>
</ds:datastoreItem>
</file>

<file path=customXml/itemProps3.xml><?xml version="1.0" encoding="utf-8"?>
<ds:datastoreItem xmlns:ds="http://schemas.openxmlformats.org/officeDocument/2006/customXml" ds:itemID="{3A269C61-FCD3-4C51-81CA-60ACF84C9B7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1396</TotalTime>
  <Words>958</Words>
  <Application>Microsoft Office PowerPoint</Application>
  <PresentationFormat>Bredbild</PresentationFormat>
  <Paragraphs>59</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Calibri Light</vt:lpstr>
      <vt:lpstr>Office-tema</vt:lpstr>
      <vt:lpstr>Nationalismen och nationalstaten </vt:lpstr>
      <vt:lpstr>PowerPoint-presentation</vt:lpstr>
      <vt:lpstr>PowerPoint-presentation</vt:lpstr>
      <vt:lpstr>Nationalismen  </vt:lpstr>
      <vt:lpstr>PowerPoint-presentation</vt:lpstr>
      <vt:lpstr>PowerPoint-presentation</vt:lpstr>
      <vt:lpstr>PowerPoint-presentation</vt:lpstr>
      <vt:lpstr>Italiens enande  </vt:lpstr>
      <vt:lpstr>PowerPoint-presentation</vt:lpstr>
      <vt:lpstr>Tysklands enande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Nationalismen och nationalstaten </dc:title>
  <dc:creator>Microsoft Office User</dc:creator>
  <cp:lastModifiedBy>Svensson Patrik</cp:lastModifiedBy>
  <cp:revision>4</cp:revision>
  <dcterms:created xsi:type="dcterms:W3CDTF">2021-03-23T09:29:57Z</dcterms:created>
  <dcterms:modified xsi:type="dcterms:W3CDTF">2021-03-24T09:38:59Z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0x0101009E47CBF9C57A2943AD7544974C81FB59</vt:lpwstr>
  </property>
</Properties>
</file>