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965390-9DB1-0A4A-80D7-C7D210AD2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BE18115-6C9A-1C43-8D66-50745BDE4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397BAB-7C73-E440-8F71-F1935C9A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DF1A9A-CA45-CA46-B117-299568B8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192F89-ABAE-9C44-AAE5-D1B387DC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40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75B98E-FBB9-F740-A80C-B226C2B0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6EA5ED6-5CDA-F84B-A9DE-4146AA69F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C5F976-3A06-7D40-80BE-AC043F1F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031D3A-70EC-E445-95C4-C1B107E5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952265-ECAA-8344-B2AA-2CBA60CB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5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0ACFFC4-6A5B-B344-A91C-AC0BC03E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A52E0CA-4911-0D47-A597-F63F0B1DA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837D63-4531-9945-9EB3-E1322381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999272-0DAA-3F47-830B-6ABEBD62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3C2188-4D07-3C4C-97C0-835DC709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06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0057F4-DFDC-0740-B0C2-AE4FC360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FCCFBF-97FA-C44B-98BC-9B03A6D2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CD8BA9-BF1D-7247-9776-BBF39226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938D3-569F-4D4F-B632-75329A04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BF56C9-8DAF-204C-82EE-CD66B4CF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01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0319D1-5F51-A145-A455-E8D86CBA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7044D3-23A8-9848-A793-12DCAEDD0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6AE0EA-1FF7-EA40-AD59-8BD049B7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152AB9-639F-5049-AC85-0D0D0634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1B2506-D5AE-E840-9E60-7A3F30EA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40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8AFC1B-D90F-514D-9650-25C789E5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A597E7-6887-1E49-A2D6-86A4C4728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94E32C-3358-CC47-A580-0FE0F68A7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A5722CB-61B9-1248-A00E-03EAD456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97815DC-7029-BC4C-8EEF-D16F596C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FF1309-5595-D549-ADD9-8078B641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75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9321C8-462D-CE43-9BD9-82A4BCE1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9591E9-4445-D449-9C48-9BE2674AD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B140B4-351B-754D-B816-68C3A3F93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C62AC9-4B98-5842-B050-F8FC29C05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BFBA65-9C82-A44F-BD86-CBBE98D56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2593E6B-940C-6640-96C4-9AA4051F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34F56B0-4BAA-EE48-8FC6-9FA2911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2B3D8B6-294C-3B41-A1D2-AF2104AE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3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89496D-7A13-9740-A630-A13240AD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7A2621A-AAD8-A842-AF73-91BA211F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3CA7F9-AF06-5340-9E31-7E0DFAC3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99441D-26EA-564B-AF2E-56DE75B4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52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43B4E18-0C83-BD44-943F-A857394D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B18058A-9BD2-7747-9086-E3BBF85E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61243C2-C085-BF49-AEFB-8788A33B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32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EBC81E-8DA3-604E-97AC-8F545266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B3F542-47F1-0D4B-81AA-ECAFFFDEC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5745E8-4B03-134B-B902-443EAEF27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B92F78-415D-3F47-99B2-530960FD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F47F11-A6A5-C34B-A2CE-1B3486B4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EADD5E-2A51-234D-B45B-DAE9C31E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86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7DEC56-3920-5249-AE5E-085AF216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96B582D-BDFB-0A47-8194-FD4903022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9A6349-3641-5441-A0B7-56952CF0B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318D82-DFE4-ED48-BC39-0DD706EF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90E4D2-9592-8344-82AB-6F81C14C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6B6E58-98A0-544C-906B-FA7086E8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2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C895A6-776F-E841-97DF-2AA5BDC0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A679CF-F858-7746-8623-B1C3EBF26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350F5E-95BA-2B47-9507-AB60E3A52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8FC0-C4EA-EC44-9204-7CE4F05E37A7}" type="datetimeFigureOut">
              <a:rPr lang="sv-SE" smtClean="0"/>
              <a:t>2021-04-07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45ECC3-5FBF-A94E-9070-A69ACB6CF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4ED35-43E0-7645-9C0B-C7F82864D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C092F-9614-FF48-8EF0-3448366F29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0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phankinsella.com/2009/07/without-border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rlin_Conference_1884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sv.wikipedia.org/wiki/Imperialis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territoriosociales.blogspot.com/2015/09/text-imperialism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fedissensus.com/2017/01/20/can-the-jews-resist-this-organized-and-shameless-persecution-gandhis-response-to-the-holocaus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rry%E2%80%99s_Expedition_to_Japan,_1853-54,_Jamestown_and_St._Helena,_artist-_W._Heine_(36865385713)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nthenet.com/authentichistory/1898-1913/4-imperialism/2-saw/4-afterward/index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En bild som visar text, utomhus, person&#10;&#10;Automatiskt genererad beskrivning">
            <a:extLst>
              <a:ext uri="{FF2B5EF4-FFF2-40B4-BE49-F238E27FC236}">
                <a16:creationId xmlns:a16="http://schemas.microsoft.com/office/drawing/2014/main" id="{F13331D2-8476-0546-ABF2-B2216E386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7" r="6529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3FFC69-CB7D-CB48-B49F-FF66BAF4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sv-SE" sz="7400"/>
              <a:t>Imperialismen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BBDACFC-F8C5-AA49-893A-4720C8B90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210" y="4582814"/>
            <a:ext cx="4041454" cy="1312657"/>
          </a:xfrm>
        </p:spPr>
        <p:txBody>
          <a:bodyPr anchor="t">
            <a:normAutofit/>
          </a:bodyPr>
          <a:lstStyle/>
          <a:p>
            <a:pPr algn="l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1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499A28-7C68-904B-BF62-3DC8F2F9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Imperialism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710149-960B-124B-97FC-22DB6897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649480"/>
            <a:ext cx="7895264" cy="554604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sv-SE" b="1" dirty="0"/>
              <a:t>imperialism</a:t>
            </a:r>
            <a:r>
              <a:rPr lang="sv-SE" dirty="0"/>
              <a:t> är en strävan hos vissa stater eller nationer att bilda imperier som omfattar områden av främmande folkslag och nationer. Termen började användas i slutet av 1800-talet om främst europeiska nationers strävan att bygga upp koloniala imperier.</a:t>
            </a:r>
          </a:p>
        </p:txBody>
      </p:sp>
    </p:spTree>
    <p:extLst>
      <p:ext uri="{BB962C8B-B14F-4D97-AF65-F5344CB8AC3E}">
        <p14:creationId xmlns:p14="http://schemas.microsoft.com/office/powerpoint/2010/main" val="6046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En bild som visar text, gammal, vit, svart&#10;&#10;Automatiskt genererad beskrivning">
            <a:extLst>
              <a:ext uri="{FF2B5EF4-FFF2-40B4-BE49-F238E27FC236}">
                <a16:creationId xmlns:a16="http://schemas.microsoft.com/office/drawing/2014/main" id="{F58D26EB-D6B8-684B-B381-481AA76C4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30" t="9091" r="1472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E5A5D6-7F14-DD4C-A640-A661A519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/>
              <a:t>Berlin-konferensen 1884-1885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93B6B6-377D-5E41-AC84-A7B1FC84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718054"/>
            <a:ext cx="5194852" cy="3752186"/>
          </a:xfrm>
        </p:spPr>
        <p:txBody>
          <a:bodyPr anchor="t">
            <a:normAutofit/>
          </a:bodyPr>
          <a:lstStyle/>
          <a:p>
            <a:r>
              <a:rPr lang="sv-SE" sz="2400" dirty="0"/>
              <a:t>Europas makter samlades i Berlin för att dela upp Afrika emellan sig och hur kolonisationen av kontenteten skulle ske. </a:t>
            </a:r>
          </a:p>
          <a:p>
            <a:r>
              <a:rPr lang="sv-SE" sz="2400" dirty="0"/>
              <a:t>Inte en enda företrädare från Afrika bjöds in.  </a:t>
            </a:r>
          </a:p>
          <a:p>
            <a:r>
              <a:rPr lang="sv-SE" sz="2400" dirty="0"/>
              <a:t>7 europeiska stater ockuperade mer eller mindre hela Afrika, där Frankrike och Storbritannien var de främsta makterna. </a:t>
            </a:r>
          </a:p>
          <a:p>
            <a:endParaRPr lang="sv-SE" sz="1700" dirty="0"/>
          </a:p>
          <a:p>
            <a:pPr marL="457200" lvl="1" indent="0">
              <a:buNone/>
            </a:pPr>
            <a:endParaRPr lang="sv-SE" sz="17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112023F-8861-0948-88F2-BC5D2DB6D1D9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Berlin_Conference_1884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6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ruta 33">
            <a:extLst>
              <a:ext uri="{FF2B5EF4-FFF2-40B4-BE49-F238E27FC236}">
                <a16:creationId xmlns:a16="http://schemas.microsoft.com/office/drawing/2014/main" id="{1F773440-74A6-F44A-9666-06D524BC43F6}"/>
              </a:ext>
            </a:extLst>
          </p:cNvPr>
          <p:cNvSpPr txBox="1"/>
          <p:nvPr/>
        </p:nvSpPr>
        <p:spPr>
          <a:xfrm>
            <a:off x="8086725" y="6243638"/>
            <a:ext cx="3327297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 dirty="0">
                <a:solidFill>
                  <a:srgbClr val="FFFFFF"/>
                </a:solidFill>
                <a:hlinkClick r:id="rId2" tooltip="https://sv.wikipedia.org/wiki/Imperial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 dirty="0">
                <a:solidFill>
                  <a:srgbClr val="FFFFFF"/>
                </a:solidFill>
              </a:rPr>
              <a:t> av Okänd författare licensieras enligt </a:t>
            </a:r>
            <a:r>
              <a:rPr lang="sv-SE" sz="700" dirty="0">
                <a:solidFill>
                  <a:srgbClr val="FFFFFF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 dirty="0">
              <a:solidFill>
                <a:srgbClr val="FFFFFF"/>
              </a:solidFill>
            </a:endParaRPr>
          </a:p>
        </p:txBody>
      </p:sp>
      <p:sp>
        <p:nvSpPr>
          <p:cNvPr id="3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CFF5AB9-80EA-9041-A2D3-D047A7D5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Kolonisationen av Afrika!</a:t>
            </a:r>
          </a:p>
        </p:txBody>
      </p:sp>
      <p:pic>
        <p:nvPicPr>
          <p:cNvPr id="33" name="Platshållare för innehåll 32" descr="En bild som visar karta&#10;&#10;Automatiskt genererad beskrivning">
            <a:extLst>
              <a:ext uri="{FF2B5EF4-FFF2-40B4-BE49-F238E27FC236}">
                <a16:creationId xmlns:a16="http://schemas.microsoft.com/office/drawing/2014/main" id="{7A8BFA06-98A7-1244-9D8A-50BCC9E4C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141587" y="0"/>
            <a:ext cx="6900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ruta 38">
            <a:extLst>
              <a:ext uri="{FF2B5EF4-FFF2-40B4-BE49-F238E27FC236}">
                <a16:creationId xmlns:a16="http://schemas.microsoft.com/office/drawing/2014/main" id="{2247B769-E884-D448-8300-DC15480209D3}"/>
              </a:ext>
            </a:extLst>
          </p:cNvPr>
          <p:cNvSpPr txBox="1"/>
          <p:nvPr/>
        </p:nvSpPr>
        <p:spPr>
          <a:xfrm flipV="1">
            <a:off x="7972425" y="5401978"/>
            <a:ext cx="3934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hlinkClick r:id="rId2" tooltip="https://territoriosociales.blogspot.com/2015/09/text-imperialism.html"/>
              </a:rPr>
              <a:t>Det här fotot</a:t>
            </a:r>
            <a:r>
              <a:rPr lang="sv-SE" sz="900" dirty="0"/>
              <a:t> av Okänd författare licensieras enligt </a:t>
            </a:r>
            <a:r>
              <a:rPr lang="sv-SE" sz="900" dirty="0">
                <a:hlinkClick r:id="rId3" tooltip="https://creativecommons.org/licenses/by-sa/3.0/"/>
              </a:rPr>
              <a:t>CC BY-SA</a:t>
            </a:r>
            <a:endParaRPr lang="sv-SE" sz="9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263379-3DFB-1544-8C6D-ED1DF143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0"/>
            <a:ext cx="10905066" cy="972865"/>
          </a:xfrm>
        </p:spPr>
        <p:txBody>
          <a:bodyPr>
            <a:normAutofit/>
          </a:bodyPr>
          <a:lstStyle/>
          <a:p>
            <a:r>
              <a:rPr lang="sv-SE" sz="3600" dirty="0"/>
              <a:t>Asien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3279BF-A4F1-C041-9D49-F031A04DF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35" y="972865"/>
            <a:ext cx="6854128" cy="5204098"/>
          </a:xfrm>
        </p:spPr>
        <p:txBody>
          <a:bodyPr>
            <a:normAutofit/>
          </a:bodyPr>
          <a:lstStyle/>
          <a:p>
            <a:r>
              <a:rPr lang="sv-SE" sz="2400" dirty="0"/>
              <a:t>Asien blev också offer för den europeiska imperialismen. </a:t>
            </a:r>
          </a:p>
          <a:p>
            <a:r>
              <a:rPr lang="sv-SE" sz="2400" b="1" dirty="0"/>
              <a:t>Kina </a:t>
            </a:r>
          </a:p>
          <a:p>
            <a:pPr lvl="1"/>
            <a:r>
              <a:rPr lang="sv-SE" dirty="0"/>
              <a:t>Opiumkriget – Storbritannien smugglar in opium i landet.</a:t>
            </a:r>
          </a:p>
          <a:p>
            <a:pPr lvl="1"/>
            <a:r>
              <a:rPr lang="sv-SE" dirty="0"/>
              <a:t>Boxarupproret – västmakterna + Japan.</a:t>
            </a:r>
          </a:p>
          <a:p>
            <a:r>
              <a:rPr lang="sv-SE" sz="2400" b="1" dirty="0"/>
              <a:t>Indien</a:t>
            </a:r>
            <a:r>
              <a:rPr lang="sv-SE" sz="2400" dirty="0"/>
              <a:t> </a:t>
            </a:r>
          </a:p>
          <a:p>
            <a:pPr lvl="1"/>
            <a:r>
              <a:rPr lang="sv-SE" dirty="0"/>
              <a:t>Storbritannien ockuperar hela Indien vid mitten av 1800-talet.</a:t>
            </a:r>
          </a:p>
          <a:p>
            <a:pPr lvl="1"/>
            <a:r>
              <a:rPr lang="sv-SE" dirty="0" err="1"/>
              <a:t>Sepoysrupproret</a:t>
            </a:r>
            <a:r>
              <a:rPr lang="sv-SE" dirty="0"/>
              <a:t>. </a:t>
            </a:r>
          </a:p>
          <a:p>
            <a:r>
              <a:rPr lang="sv-SE" sz="2400" dirty="0"/>
              <a:t>Den europeiska civilisationens överlägsenhet – </a:t>
            </a:r>
            <a:r>
              <a:rPr lang="sv-SE" sz="2400" dirty="0" err="1"/>
              <a:t>Stbr</a:t>
            </a:r>
            <a:r>
              <a:rPr lang="sv-SE" sz="2400" dirty="0"/>
              <a:t>. Försökte få in brittiska seder och få bort de indiska.</a:t>
            </a:r>
          </a:p>
          <a:p>
            <a:pPr lvl="1"/>
            <a:endParaRPr lang="sv-SE" sz="17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Bildobjekt 11" descr="En bild som visar text, bok&#10;&#10;Automatiskt genererad beskrivning">
            <a:extLst>
              <a:ext uri="{FF2B5EF4-FFF2-40B4-BE49-F238E27FC236}">
                <a16:creationId xmlns:a16="http://schemas.microsoft.com/office/drawing/2014/main" id="{A993DA3A-36B8-074C-94F2-457BF345A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7244291" y="81055"/>
            <a:ext cx="4662466" cy="62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A49159-9163-E446-AC05-EB5C2633CF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6354180" cy="53406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 </a:t>
            </a:r>
            <a:r>
              <a:rPr lang="sv-SE" dirty="0"/>
              <a:t>och med den brittiska kulturens utbredning i Indien kom även nationalismen att ta fäste i Indien bland de som fått brittisk skolning och man försökte ena landet mot britterna. </a:t>
            </a:r>
          </a:p>
          <a:p>
            <a:endParaRPr lang="sv-SE" dirty="0"/>
          </a:p>
          <a:p>
            <a:r>
              <a:rPr lang="sv-SE" dirty="0"/>
              <a:t>Mahatma Gandhi var den som lyckades och ledde en frihetskamp från 1920-talet till 1947 där Indien blev självständigt. </a:t>
            </a: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person, vägg, person&#10;&#10;Automatiskt genererad beskrivning">
            <a:extLst>
              <a:ext uri="{FF2B5EF4-FFF2-40B4-BE49-F238E27FC236}">
                <a16:creationId xmlns:a16="http://schemas.microsoft.com/office/drawing/2014/main" id="{96345F38-D5E4-9A42-8DA6-430DBD44B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46" r="7649" b="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D7D709D-55E7-5D45-B10F-129A080AB903}"/>
              </a:ext>
            </a:extLst>
          </p:cNvPr>
          <p:cNvSpPr txBox="1"/>
          <p:nvPr/>
        </p:nvSpPr>
        <p:spPr>
          <a:xfrm>
            <a:off x="9657332" y="6657945"/>
            <a:ext cx="25346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afedissensus.com/2017/01/20/can-the-jews-resist-this-organized-and-shameless-persecution-gandhis-response-to-the-holocaus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2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 descr="En bild som visar utomhus, vattenfarkost, segelfartyg, flotte&#10;&#10;Automatiskt genererad beskrivning">
            <a:extLst>
              <a:ext uri="{FF2B5EF4-FFF2-40B4-BE49-F238E27FC236}">
                <a16:creationId xmlns:a16="http://schemas.microsoft.com/office/drawing/2014/main" id="{9313C06B-DAB7-134B-BA1A-BEDB132C0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9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06D5FBC-90DD-0646-9CB6-84ED73D6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Japan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DBDD94-5A96-6743-A63B-66EE47EAF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0"/>
            <a:ext cx="7036600" cy="7036904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1853 – Amerikanska krigsskepp utanför Edo. </a:t>
            </a:r>
          </a:p>
          <a:p>
            <a:r>
              <a:rPr lang="sv-SE" dirty="0" err="1">
                <a:solidFill>
                  <a:srgbClr val="FFFFFF"/>
                </a:solidFill>
              </a:rPr>
              <a:t>Gunboat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diplomacy</a:t>
            </a:r>
            <a:r>
              <a:rPr lang="sv-SE" dirty="0">
                <a:solidFill>
                  <a:srgbClr val="FFFFFF"/>
                </a:solidFill>
              </a:rPr>
              <a:t>.</a:t>
            </a:r>
          </a:p>
          <a:p>
            <a:r>
              <a:rPr lang="sv-SE" dirty="0">
                <a:solidFill>
                  <a:srgbClr val="FFFFFF"/>
                </a:solidFill>
              </a:rPr>
              <a:t>USA krävde handelsavtal med Japan som isolerat sig i 200 år. </a:t>
            </a:r>
          </a:p>
          <a:p>
            <a:r>
              <a:rPr lang="sv-SE" dirty="0">
                <a:solidFill>
                  <a:srgbClr val="FFFFFF"/>
                </a:solidFill>
              </a:rPr>
              <a:t>Efter att japan, som var teknologiskt eftersatta, öppnat upp sina gränser gick den teknologiska utvecklingen snabbt framåt. </a:t>
            </a:r>
          </a:p>
          <a:p>
            <a:r>
              <a:rPr lang="sv-SE" dirty="0">
                <a:solidFill>
                  <a:srgbClr val="FFFFFF"/>
                </a:solidFill>
              </a:rPr>
              <a:t>En stor armé efter preussisk modell och en flotta likt britternas.</a:t>
            </a:r>
          </a:p>
          <a:p>
            <a:r>
              <a:rPr lang="sv-SE" dirty="0">
                <a:solidFill>
                  <a:srgbClr val="FFFFFF"/>
                </a:solidFill>
              </a:rPr>
              <a:t>Japan agerar som en </a:t>
            </a:r>
            <a:r>
              <a:rPr lang="sv-SE" dirty="0" err="1">
                <a:solidFill>
                  <a:srgbClr val="FFFFFF"/>
                </a:solidFill>
              </a:rPr>
              <a:t>eruopeisk</a:t>
            </a:r>
            <a:r>
              <a:rPr lang="sv-SE" dirty="0">
                <a:solidFill>
                  <a:srgbClr val="FFFFFF"/>
                </a:solidFill>
              </a:rPr>
              <a:t> imperialistisk stat från slutet av 1800-talet fram till att de möter motgångar under andra världskriget. </a:t>
            </a:r>
          </a:p>
          <a:p>
            <a:endParaRPr lang="sv-SE" sz="2000" dirty="0">
              <a:solidFill>
                <a:srgbClr val="FFFFFF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54F6B4A-06D4-1447-B9A0-7041532D6B45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Perry%E2%80%99s_Expedition_to_Japan,_1853-54,_Jamestown_and_St._Helena,_artist-_W._Heine_(36865385713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7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, belamrad, flera&#10;&#10;Automatiskt genererad beskrivning">
            <a:extLst>
              <a:ext uri="{FF2B5EF4-FFF2-40B4-BE49-F238E27FC236}">
                <a16:creationId xmlns:a16="http://schemas.microsoft.com/office/drawing/2014/main" id="{12DD5846-9B08-B44A-82C7-27DB2C8E6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6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A2C2CB0-5545-1E4A-8708-C38D0839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sv-SE" sz="3600" dirty="0"/>
              <a:t>USA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387D28-9829-3B4D-B697-84D6D7A9F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3417573"/>
            <a:ext cx="5618922" cy="2956719"/>
          </a:xfrm>
        </p:spPr>
        <p:txBody>
          <a:bodyPr anchor="ctr">
            <a:normAutofit/>
          </a:bodyPr>
          <a:lstStyle/>
          <a:p>
            <a:r>
              <a:rPr lang="sv-SE" sz="2000" dirty="0"/>
              <a:t>Expanderar inom sin egen kontinent.</a:t>
            </a:r>
          </a:p>
          <a:p>
            <a:r>
              <a:rPr lang="sv-SE" sz="2000" i="1" dirty="0"/>
              <a:t>Monroedoktrinen</a:t>
            </a:r>
            <a:r>
              <a:rPr lang="sv-SE" sz="2000" dirty="0"/>
              <a:t> – inte blanda sig i Europas angelägenheter och vise versa. </a:t>
            </a:r>
          </a:p>
          <a:p>
            <a:r>
              <a:rPr lang="sv-SE" sz="2000" dirty="0"/>
              <a:t>Vid sekelskiftet 1900 var hela nuvarande USA koloniserat och den tämligen unga staten började sin bana som imperialistisk stat. </a:t>
            </a:r>
          </a:p>
          <a:p>
            <a:r>
              <a:rPr lang="sv-SE" sz="2000" dirty="0"/>
              <a:t>Expanderar i Karibien och stilla havet. </a:t>
            </a:r>
          </a:p>
          <a:p>
            <a:r>
              <a:rPr lang="sv-SE" sz="2000" dirty="0"/>
              <a:t>Hawaii, Midway öarna, Samoa med flera.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ABB548D-8C63-FE4F-B3F3-1F1EF690602F}"/>
              </a:ext>
            </a:extLst>
          </p:cNvPr>
          <p:cNvSpPr txBox="1"/>
          <p:nvPr/>
        </p:nvSpPr>
        <p:spPr>
          <a:xfrm>
            <a:off x="9676567" y="6657945"/>
            <a:ext cx="25154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www.historyonthenet.com/authentichistory/1898-1913/4-imperialism/2-saw/4-afterward/index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47CBF9C57A2943AD7544974C81FB59" ma:contentTypeVersion="10" ma:contentTypeDescription="Skapa ett nytt dokument." ma:contentTypeScope="" ma:versionID="d815c6a8526486325aee0cd9a2efafec">
  <xsd:schema xmlns:xsd="http://www.w3.org/2001/XMLSchema" xmlns:xs="http://www.w3.org/2001/XMLSchema" xmlns:p="http://schemas.microsoft.com/office/2006/metadata/properties" xmlns:ns3="4bb9e4d0-3331-40a1-907f-6ebe6061426a" xmlns:ns4="3e9decdb-2e55-4588-84a0-c7967803a843" targetNamespace="http://schemas.microsoft.com/office/2006/metadata/properties" ma:root="true" ma:fieldsID="0e30dd7e237374281bfed1501f5b5787" ns3:_="" ns4:_="">
    <xsd:import namespace="4bb9e4d0-3331-40a1-907f-6ebe6061426a"/>
    <xsd:import namespace="3e9decdb-2e55-4588-84a0-c7967803a8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9e4d0-3331-40a1-907f-6ebe606142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decdb-2e55-4588-84a0-c7967803a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2E483-4008-4B44-80C2-1019E3AA5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9e4d0-3331-40a1-907f-6ebe6061426a"/>
    <ds:schemaRef ds:uri="3e9decdb-2e55-4588-84a0-c7967803a8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D6BAFA-C70D-4AC6-B744-15414BC2A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42A53-573E-40C6-9DDF-BEA6DECAAD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392</Words>
  <Application>Microsoft Office PowerPoint</Application>
  <PresentationFormat>Bredbild</PresentationFormat>
  <Paragraphs>39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Imperialismen</vt:lpstr>
      <vt:lpstr>Imperialism</vt:lpstr>
      <vt:lpstr>Berlin-konferensen 1884-1885</vt:lpstr>
      <vt:lpstr>Kolonisationen av Afrika!</vt:lpstr>
      <vt:lpstr>Asien </vt:lpstr>
      <vt:lpstr>PowerPoint-presentation</vt:lpstr>
      <vt:lpstr>Japan</vt:lpstr>
      <vt:lpstr>USA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Imperialismen</dc:title>
  <dc:creator>Microsoft Office User</dc:creator>
  <cp:lastModifiedBy>Svensson Patrik</cp:lastModifiedBy>
  <cp:revision>5</cp:revision>
  <dcterms:created xsi:type="dcterms:W3CDTF">2021-04-07T08:29:26Z</dcterms:created>
  <dcterms:modified xsi:type="dcterms:W3CDTF">2021-04-07T08:45:38Z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0x0101009E47CBF9C57A2943AD7544974C81FB59</vt:lpwstr>
  </property>
</Properties>
</file>